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sl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VOD" id="{86DBC67A-9675-4765-8BC3-FF4AD75593A6}">
          <p14:sldIdLst>
            <p14:sldId id="256"/>
            <p14:sldId id="257"/>
          </p14:sldIdLst>
        </p14:section>
        <p14:section name="1 KOMBINATORIKA" id="{DC3856DC-A356-4042-859B-71B0BCE1BFD4}">
          <p14:sldIdLst>
            <p14:sldId id="258"/>
          </p14:sldIdLst>
        </p14:section>
        <p14:section name="2 VERJETNOSTNI RAČUN" id="{E49955BE-1B49-4CC6-910C-AE8557588136}">
          <p14:sldIdLst>
            <p14:sldId id="259"/>
          </p14:sldIdLst>
        </p14:section>
        <p14:section name="3 STATISTIKA" id="{E79F015A-B01A-4456-8385-54EDC0DCDBBD}">
          <p14:sldIdLst>
            <p14:sldId id="260"/>
          </p14:sldIdLst>
        </p14:section>
        <p14:section name="4 ZAPOREDJA" id="{9832F934-FAEF-4581-BA04-518BF0FBC439}">
          <p14:sldIdLst>
            <p14:sldId id="261"/>
          </p14:sldIdLst>
        </p14:section>
        <p14:section name="5 ZVEZNOST IN LIMITA FUNKCIJE" id="{FA2C8AF2-61E1-4016-BCA2-A26E05F1D40B}">
          <p14:sldIdLst>
            <p14:sldId id="262"/>
          </p14:sldIdLst>
        </p14:section>
        <p14:section name="6 ODVOD" id="{DBDFFED2-9E92-4450-997C-9695F53F9C76}">
          <p14:sldIdLst>
            <p14:sldId id="263"/>
          </p14:sldIdLst>
        </p14:section>
        <p14:section name="7 INTEGRAL" id="{3DA713F9-67DD-45C0-909E-4910020C8B7F}">
          <p14:sldIdLst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log 2 – poudarek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44" autoAdjust="0"/>
    <p:restoredTop sz="94660"/>
  </p:normalViewPr>
  <p:slideViewPr>
    <p:cSldViewPr snapToGrid="0">
      <p:cViewPr varScale="1">
        <p:scale>
          <a:sx n="75" d="100"/>
          <a:sy n="75" d="100"/>
        </p:scale>
        <p:origin x="47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glav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272DF8-95E8-455A-BDAF-384751FB8EF0}" type="datetimeFigureOut">
              <a:rPr lang="sl-SI" smtClean="0"/>
              <a:t>6. 12. 2020</a:t>
            </a:fld>
            <a:endParaRPr lang="sl-SI"/>
          </a:p>
        </p:txBody>
      </p:sp>
      <p:sp>
        <p:nvSpPr>
          <p:cNvPr id="4" name="Označba mesta stranske slik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l-SI"/>
          </a:p>
        </p:txBody>
      </p:sp>
      <p:sp>
        <p:nvSpPr>
          <p:cNvPr id="5" name="Označba mesta opomb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BED75E-1490-4B29-BE43-78D878875FB5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20845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diapoziti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l-SI" smtClean="0"/>
              <a:t>Kliknite, da uredite slog podnaslova matrice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A8E0E-8CC8-4E16-8A88-6AF05D27B70C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6165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n navpično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51FCA-C693-4DB2-8AC3-DC811AC6739A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894295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Navpični naslov in besedi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vpični naslov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navpičnega besedila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F7862-FA91-4D58-8CA3-86B8B9EAEB3F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536587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n vsebi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E6D80-567B-4830-B4EE-E21395CB3CB8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36112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Glava odse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49B38-FE46-4A5A-AFAE-1F5AB493AF24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27751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e vsebin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9B9C69-4965-48EB-B68F-605DBDFBEE10}" type="datetime1">
              <a:rPr lang="sl-SI" smtClean="0"/>
              <a:t>6. 12. 2020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197514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rimerja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4" name="Označba mesta vsebin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5" name="Označba mesta besedila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6" name="Označba mesta vsebin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7" name="Označba mesta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6A29F-C214-4324-8ECA-EFEB20DEBD61}" type="datetime1">
              <a:rPr lang="sl-SI" smtClean="0"/>
              <a:t>6. 12. 2020</a:t>
            </a:fld>
            <a:endParaRPr lang="sl-SI"/>
          </a:p>
        </p:txBody>
      </p:sp>
      <p:sp>
        <p:nvSpPr>
          <p:cNvPr id="8" name="Označba mesta no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9" name="Označba mesta številke diapoz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55047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70E82-1514-4D8A-A427-CAC8A4630383}" type="datetime1">
              <a:rPr lang="sl-SI" smtClean="0"/>
              <a:t>6. 12. 2020</a:t>
            </a:fld>
            <a:endParaRPr lang="sl-SI"/>
          </a:p>
        </p:txBody>
      </p:sp>
      <p:sp>
        <p:nvSpPr>
          <p:cNvPr id="4" name="Označba mesta no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5" name="Označba mesta številke diapoz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02059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998506-566E-4183-97E0-1E776797996C}" type="datetime1">
              <a:rPr lang="sl-SI" smtClean="0"/>
              <a:t>6. 12. 2020</a:t>
            </a:fld>
            <a:endParaRPr lang="sl-SI"/>
          </a:p>
        </p:txBody>
      </p:sp>
      <p:sp>
        <p:nvSpPr>
          <p:cNvPr id="3" name="Označba mesta no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15263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Vsebina z naslov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7DE59-E748-47AB-8FBE-6F382BBC5298}" type="datetime1">
              <a:rPr lang="sl-SI" smtClean="0"/>
              <a:t>6. 12. 2020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34484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Naslov in sli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slik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l-SI"/>
          </a:p>
        </p:txBody>
      </p:sp>
      <p:sp>
        <p:nvSpPr>
          <p:cNvPr id="4" name="Označba mesta besedila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l-SI" smtClean="0"/>
              <a:t>Uredite sloge besedila matrice</a:t>
            </a:r>
          </a:p>
        </p:txBody>
      </p:sp>
      <p:sp>
        <p:nvSpPr>
          <p:cNvPr id="5" name="Označba mesta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A4E3F-8357-4946-9AE5-3DADE31A4747}" type="datetime1">
              <a:rPr lang="sl-SI" smtClean="0"/>
              <a:t>6. 12. 2020</a:t>
            </a:fld>
            <a:endParaRPr lang="sl-SI"/>
          </a:p>
        </p:txBody>
      </p:sp>
      <p:sp>
        <p:nvSpPr>
          <p:cNvPr id="6" name="Označba mesta no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7" name="Označba mesta številke diapoz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440763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značba mesta naslova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l-SI" smtClean="0"/>
              <a:t>Uredite slog naslova matrice</a:t>
            </a:r>
            <a:endParaRPr lang="sl-SI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l-SI" smtClean="0"/>
              <a:t>Uredite sloge besedila matrice</a:t>
            </a:r>
          </a:p>
          <a:p>
            <a:pPr lvl="1"/>
            <a:r>
              <a:rPr lang="sl-SI" smtClean="0"/>
              <a:t>Druga raven</a:t>
            </a:r>
          </a:p>
          <a:p>
            <a:pPr lvl="2"/>
            <a:r>
              <a:rPr lang="sl-SI" smtClean="0"/>
              <a:t>Tretja raven</a:t>
            </a:r>
          </a:p>
          <a:p>
            <a:pPr lvl="3"/>
            <a:r>
              <a:rPr lang="sl-SI" smtClean="0"/>
              <a:t>Četrta raven</a:t>
            </a:r>
          </a:p>
          <a:p>
            <a:pPr lvl="4"/>
            <a:r>
              <a:rPr lang="sl-SI" smtClean="0"/>
              <a:t>Peta raven</a:t>
            </a:r>
            <a:endParaRPr lang="sl-SI"/>
          </a:p>
        </p:txBody>
      </p:sp>
      <p:sp>
        <p:nvSpPr>
          <p:cNvPr id="4" name="Označba mesta datum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4CD9D9-A5BF-4BEE-9AC7-B4E23184BB89}" type="datetime1">
              <a:rPr lang="sl-SI" smtClean="0"/>
              <a:t>6. 12. 2020</a:t>
            </a:fld>
            <a:endParaRPr lang="sl-SI"/>
          </a:p>
        </p:txBody>
      </p:sp>
      <p:sp>
        <p:nvSpPr>
          <p:cNvPr id="5" name="Označba mesta no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l-SI"/>
          </a:p>
        </p:txBody>
      </p:sp>
      <p:sp>
        <p:nvSpPr>
          <p:cNvPr id="6" name="Označba mesta številke diapoz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4C43BD-DBCA-4704-82CD-45E066106B3A}" type="slidenum">
              <a:rPr lang="sl-SI" smtClean="0"/>
              <a:t>‹#›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88100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l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9.xml"/><Relationship Id="rId3" Type="http://schemas.openxmlformats.org/officeDocument/2006/relationships/slide" Target="slide4.xml"/><Relationship Id="rId7" Type="http://schemas.openxmlformats.org/officeDocument/2006/relationships/slide" Target="slide8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l-SI" sz="8000" b="1" dirty="0" smtClean="0"/>
              <a:t>MATEMATIKA</a:t>
            </a:r>
            <a:endParaRPr lang="sl-SI" sz="8000" b="1" dirty="0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l-SI" dirty="0"/>
              <a:t>s</a:t>
            </a:r>
            <a:r>
              <a:rPr lang="sl-SI" dirty="0" smtClean="0"/>
              <a:t>plošna gimnazija – </a:t>
            </a:r>
            <a:r>
              <a:rPr lang="sl-SI" dirty="0" smtClean="0"/>
              <a:t>4. </a:t>
            </a:r>
            <a:r>
              <a:rPr lang="sl-SI" dirty="0" smtClean="0"/>
              <a:t>letnik</a:t>
            </a:r>
            <a:endParaRPr lang="sl-SI" dirty="0"/>
          </a:p>
        </p:txBody>
      </p:sp>
    </p:spTree>
    <p:extLst>
      <p:ext uri="{BB962C8B-B14F-4D97-AF65-F5344CB8AC3E}">
        <p14:creationId xmlns:p14="http://schemas.microsoft.com/office/powerpoint/2010/main" val="4062279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VSEBINA</a:t>
            </a:r>
            <a:endParaRPr lang="sl-SI" b="1" dirty="0"/>
          </a:p>
        </p:txBody>
      </p:sp>
      <p:sp>
        <p:nvSpPr>
          <p:cNvPr id="3" name="Označba mesta vsebin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l-SI" dirty="0" smtClean="0">
                <a:hlinkClick r:id="rId2" action="ppaction://hlinksldjump"/>
              </a:rPr>
              <a:t>1 KOMBINATORIKA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3" action="ppaction://hlinksldjump"/>
              </a:rPr>
              <a:t>2 VERJETNOSTNI RAČUN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4" action="ppaction://hlinksldjump"/>
              </a:rPr>
              <a:t>3 STATISTIKA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5" action="ppaction://hlinksldjump"/>
              </a:rPr>
              <a:t>4 ZAPOREDJA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6" action="ppaction://hlinksldjump"/>
              </a:rPr>
              <a:t>5 ZVEZNOST IN LIMITA FUNKCIJE</a:t>
            </a:r>
            <a:endParaRPr lang="sl-SI" dirty="0" smtClean="0"/>
          </a:p>
          <a:p>
            <a:pPr marL="0" indent="0">
              <a:buNone/>
            </a:pPr>
            <a:r>
              <a:rPr lang="sl-SI" dirty="0" smtClean="0">
                <a:hlinkClick r:id="rId7" action="ppaction://hlinksldjump"/>
              </a:rPr>
              <a:t>6 ODVOD</a:t>
            </a:r>
            <a:endParaRPr lang="sl-SI" dirty="0" smtClean="0"/>
          </a:p>
          <a:p>
            <a:pPr marL="0" indent="0">
              <a:buNone/>
            </a:pPr>
            <a:r>
              <a:rPr lang="sl-SI" smtClean="0">
                <a:hlinkClick r:id="rId8" action="ppaction://hlinksldjump"/>
              </a:rPr>
              <a:t>7 INTEGRAL </a:t>
            </a:r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2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751900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1 </a:t>
            </a:r>
            <a:r>
              <a:rPr lang="sl-SI" b="1" dirty="0" smtClean="0"/>
              <a:t>KOMBINATORIKA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3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0931731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2 </a:t>
            </a:r>
            <a:r>
              <a:rPr lang="sl-SI" b="1" dirty="0" smtClean="0"/>
              <a:t>VERJETNOSTNI RAČUN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4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172730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3 </a:t>
            </a:r>
            <a:r>
              <a:rPr lang="sl-SI" b="1" dirty="0" smtClean="0"/>
              <a:t>STATISTIKA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 dirty="0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5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3965467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4 </a:t>
            </a:r>
            <a:r>
              <a:rPr lang="sl-SI" b="1" dirty="0" smtClean="0"/>
              <a:t>ZAPOREDJA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6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401275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5 </a:t>
            </a:r>
            <a:r>
              <a:rPr lang="sl-SI" b="1" dirty="0" smtClean="0"/>
              <a:t>ZVEZNOST IN LIMITA FUNKCIJE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7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77458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/>
              <a:t>6</a:t>
            </a:r>
            <a:r>
              <a:rPr lang="sl-SI" b="1" dirty="0" smtClean="0"/>
              <a:t> ODVOD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8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2950627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b="1" dirty="0" smtClean="0"/>
              <a:t>7 INTEGRAL </a:t>
            </a:r>
            <a:endParaRPr lang="sl-SI" b="1" dirty="0"/>
          </a:p>
        </p:txBody>
      </p:sp>
      <p:sp>
        <p:nvSpPr>
          <p:cNvPr id="3" name="Označba mesta besedila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l-SI"/>
          </a:p>
        </p:txBody>
      </p:sp>
      <p:sp>
        <p:nvSpPr>
          <p:cNvPr id="4" name="Označba mesta številke diapoz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C43BD-DBCA-4704-82CD-45E066106B3A}" type="slidenum">
              <a:rPr lang="sl-SI" smtClean="0"/>
              <a:t>9</a:t>
            </a:fld>
            <a:endParaRPr lang="sl-SI"/>
          </a:p>
        </p:txBody>
      </p:sp>
    </p:spTree>
    <p:extLst>
      <p:ext uri="{BB962C8B-B14F-4D97-AF65-F5344CB8AC3E}">
        <p14:creationId xmlns:p14="http://schemas.microsoft.com/office/powerpoint/2010/main" val="1211573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ova tema">
  <a:themeElements>
    <a:clrScheme name="Pisarn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Pisarn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isarn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52</Words>
  <Application>Microsoft Office PowerPoint</Application>
  <PresentationFormat>Širokozaslonsko</PresentationFormat>
  <Paragraphs>25</Paragraphs>
  <Slides>9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Officeova tema</vt:lpstr>
      <vt:lpstr>MATEMATIKA</vt:lpstr>
      <vt:lpstr>VSEBINA</vt:lpstr>
      <vt:lpstr>1 KOMBINATORIKA</vt:lpstr>
      <vt:lpstr>2 VERJETNOSTNI RAČUN</vt:lpstr>
      <vt:lpstr>3 STATISTIKA</vt:lpstr>
      <vt:lpstr>4 ZAPOREDJA</vt:lpstr>
      <vt:lpstr>5 ZVEZNOST IN LIMITA FUNKCIJE</vt:lpstr>
      <vt:lpstr>6 ODVOD</vt:lpstr>
      <vt:lpstr>7 INTEGRAL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MATEMATIKA</dc:title>
  <dc:creator>Jan Kastelic</dc:creator>
  <cp:lastModifiedBy>Jan Kastelic</cp:lastModifiedBy>
  <cp:revision>278</cp:revision>
  <dcterms:created xsi:type="dcterms:W3CDTF">2020-07-18T14:04:30Z</dcterms:created>
  <dcterms:modified xsi:type="dcterms:W3CDTF">2020-12-06T15:11:26Z</dcterms:modified>
</cp:coreProperties>
</file>