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61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Tabelle1!$A$2:$A$1296</c:f>
              <c:numCache>
                <c:formatCode>General</c:formatCode>
                <c:ptCount val="129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  <c:pt idx="214">
                  <c:v>2140</c:v>
                </c:pt>
                <c:pt idx="215">
                  <c:v>2150</c:v>
                </c:pt>
                <c:pt idx="216">
                  <c:v>2160</c:v>
                </c:pt>
                <c:pt idx="217">
                  <c:v>2170</c:v>
                </c:pt>
                <c:pt idx="218">
                  <c:v>2180</c:v>
                </c:pt>
                <c:pt idx="219">
                  <c:v>2190</c:v>
                </c:pt>
                <c:pt idx="220">
                  <c:v>2200</c:v>
                </c:pt>
                <c:pt idx="221">
                  <c:v>2210</c:v>
                </c:pt>
                <c:pt idx="222">
                  <c:v>2220</c:v>
                </c:pt>
                <c:pt idx="223">
                  <c:v>2230</c:v>
                </c:pt>
                <c:pt idx="224">
                  <c:v>2240</c:v>
                </c:pt>
                <c:pt idx="225">
                  <c:v>2250</c:v>
                </c:pt>
                <c:pt idx="226">
                  <c:v>2260</c:v>
                </c:pt>
                <c:pt idx="227">
                  <c:v>2270</c:v>
                </c:pt>
                <c:pt idx="228">
                  <c:v>2280</c:v>
                </c:pt>
                <c:pt idx="229">
                  <c:v>2290</c:v>
                </c:pt>
                <c:pt idx="230">
                  <c:v>2300</c:v>
                </c:pt>
                <c:pt idx="231">
                  <c:v>2310</c:v>
                </c:pt>
                <c:pt idx="232">
                  <c:v>2320</c:v>
                </c:pt>
                <c:pt idx="233">
                  <c:v>2330</c:v>
                </c:pt>
                <c:pt idx="234">
                  <c:v>2340</c:v>
                </c:pt>
                <c:pt idx="235">
                  <c:v>2350</c:v>
                </c:pt>
                <c:pt idx="236">
                  <c:v>2360</c:v>
                </c:pt>
                <c:pt idx="237">
                  <c:v>2370</c:v>
                </c:pt>
                <c:pt idx="238">
                  <c:v>2380</c:v>
                </c:pt>
                <c:pt idx="239">
                  <c:v>2390</c:v>
                </c:pt>
                <c:pt idx="240">
                  <c:v>2400</c:v>
                </c:pt>
                <c:pt idx="241">
                  <c:v>2410</c:v>
                </c:pt>
                <c:pt idx="242">
                  <c:v>2420</c:v>
                </c:pt>
                <c:pt idx="243">
                  <c:v>2430</c:v>
                </c:pt>
                <c:pt idx="244">
                  <c:v>2440</c:v>
                </c:pt>
                <c:pt idx="245">
                  <c:v>2450</c:v>
                </c:pt>
                <c:pt idx="246">
                  <c:v>2460</c:v>
                </c:pt>
                <c:pt idx="247">
                  <c:v>2470</c:v>
                </c:pt>
                <c:pt idx="248">
                  <c:v>2480</c:v>
                </c:pt>
                <c:pt idx="249">
                  <c:v>2490</c:v>
                </c:pt>
                <c:pt idx="250">
                  <c:v>2500</c:v>
                </c:pt>
                <c:pt idx="251">
                  <c:v>2510</c:v>
                </c:pt>
                <c:pt idx="252">
                  <c:v>2520</c:v>
                </c:pt>
                <c:pt idx="253">
                  <c:v>2530</c:v>
                </c:pt>
                <c:pt idx="254">
                  <c:v>2540</c:v>
                </c:pt>
                <c:pt idx="255">
                  <c:v>2550</c:v>
                </c:pt>
                <c:pt idx="256">
                  <c:v>2560</c:v>
                </c:pt>
                <c:pt idx="257">
                  <c:v>2570</c:v>
                </c:pt>
                <c:pt idx="258">
                  <c:v>2580</c:v>
                </c:pt>
                <c:pt idx="259">
                  <c:v>2590</c:v>
                </c:pt>
                <c:pt idx="260">
                  <c:v>2600</c:v>
                </c:pt>
                <c:pt idx="261">
                  <c:v>2610</c:v>
                </c:pt>
                <c:pt idx="262">
                  <c:v>2620</c:v>
                </c:pt>
                <c:pt idx="263">
                  <c:v>2630</c:v>
                </c:pt>
                <c:pt idx="264">
                  <c:v>2640</c:v>
                </c:pt>
                <c:pt idx="265">
                  <c:v>2650</c:v>
                </c:pt>
                <c:pt idx="266">
                  <c:v>2660</c:v>
                </c:pt>
                <c:pt idx="267">
                  <c:v>2670</c:v>
                </c:pt>
                <c:pt idx="268">
                  <c:v>2680</c:v>
                </c:pt>
                <c:pt idx="269">
                  <c:v>2690</c:v>
                </c:pt>
                <c:pt idx="270">
                  <c:v>2700</c:v>
                </c:pt>
                <c:pt idx="271">
                  <c:v>2710</c:v>
                </c:pt>
                <c:pt idx="272">
                  <c:v>2720</c:v>
                </c:pt>
                <c:pt idx="273">
                  <c:v>2730</c:v>
                </c:pt>
                <c:pt idx="274">
                  <c:v>2740</c:v>
                </c:pt>
                <c:pt idx="275">
                  <c:v>2750</c:v>
                </c:pt>
                <c:pt idx="276">
                  <c:v>2760</c:v>
                </c:pt>
                <c:pt idx="277">
                  <c:v>2770</c:v>
                </c:pt>
                <c:pt idx="278">
                  <c:v>2780</c:v>
                </c:pt>
                <c:pt idx="279">
                  <c:v>2790</c:v>
                </c:pt>
                <c:pt idx="280">
                  <c:v>2800</c:v>
                </c:pt>
                <c:pt idx="281">
                  <c:v>2810</c:v>
                </c:pt>
                <c:pt idx="282">
                  <c:v>2820</c:v>
                </c:pt>
                <c:pt idx="283">
                  <c:v>2830</c:v>
                </c:pt>
                <c:pt idx="284">
                  <c:v>2840</c:v>
                </c:pt>
                <c:pt idx="285">
                  <c:v>2850</c:v>
                </c:pt>
                <c:pt idx="286">
                  <c:v>2860</c:v>
                </c:pt>
                <c:pt idx="287">
                  <c:v>2870</c:v>
                </c:pt>
                <c:pt idx="288">
                  <c:v>2880</c:v>
                </c:pt>
                <c:pt idx="289">
                  <c:v>2890</c:v>
                </c:pt>
                <c:pt idx="290">
                  <c:v>2900</c:v>
                </c:pt>
                <c:pt idx="291">
                  <c:v>2910</c:v>
                </c:pt>
                <c:pt idx="292">
                  <c:v>2920</c:v>
                </c:pt>
                <c:pt idx="293">
                  <c:v>2930</c:v>
                </c:pt>
                <c:pt idx="294">
                  <c:v>2940</c:v>
                </c:pt>
                <c:pt idx="295">
                  <c:v>2950</c:v>
                </c:pt>
                <c:pt idx="296">
                  <c:v>2960</c:v>
                </c:pt>
                <c:pt idx="297">
                  <c:v>2970</c:v>
                </c:pt>
                <c:pt idx="298">
                  <c:v>2980</c:v>
                </c:pt>
                <c:pt idx="299">
                  <c:v>2990</c:v>
                </c:pt>
                <c:pt idx="300">
                  <c:v>3000</c:v>
                </c:pt>
                <c:pt idx="301">
                  <c:v>3010</c:v>
                </c:pt>
                <c:pt idx="302">
                  <c:v>3020</c:v>
                </c:pt>
                <c:pt idx="303">
                  <c:v>3030</c:v>
                </c:pt>
                <c:pt idx="304">
                  <c:v>3040</c:v>
                </c:pt>
                <c:pt idx="305">
                  <c:v>3050</c:v>
                </c:pt>
                <c:pt idx="306">
                  <c:v>3060</c:v>
                </c:pt>
                <c:pt idx="307">
                  <c:v>3070</c:v>
                </c:pt>
                <c:pt idx="308">
                  <c:v>3080</c:v>
                </c:pt>
                <c:pt idx="309">
                  <c:v>3090</c:v>
                </c:pt>
                <c:pt idx="310">
                  <c:v>3100</c:v>
                </c:pt>
                <c:pt idx="311">
                  <c:v>3110</c:v>
                </c:pt>
                <c:pt idx="312">
                  <c:v>3120</c:v>
                </c:pt>
                <c:pt idx="313">
                  <c:v>3130</c:v>
                </c:pt>
                <c:pt idx="314">
                  <c:v>3140</c:v>
                </c:pt>
                <c:pt idx="315">
                  <c:v>3150</c:v>
                </c:pt>
                <c:pt idx="316">
                  <c:v>3160</c:v>
                </c:pt>
                <c:pt idx="317">
                  <c:v>3170</c:v>
                </c:pt>
                <c:pt idx="318">
                  <c:v>3180</c:v>
                </c:pt>
                <c:pt idx="319">
                  <c:v>3190</c:v>
                </c:pt>
                <c:pt idx="320">
                  <c:v>3200</c:v>
                </c:pt>
                <c:pt idx="321">
                  <c:v>3210</c:v>
                </c:pt>
                <c:pt idx="322">
                  <c:v>3220</c:v>
                </c:pt>
                <c:pt idx="323">
                  <c:v>3230</c:v>
                </c:pt>
                <c:pt idx="324">
                  <c:v>3240</c:v>
                </c:pt>
                <c:pt idx="325">
                  <c:v>3250</c:v>
                </c:pt>
                <c:pt idx="326">
                  <c:v>3260</c:v>
                </c:pt>
                <c:pt idx="327">
                  <c:v>3270</c:v>
                </c:pt>
                <c:pt idx="328">
                  <c:v>3280</c:v>
                </c:pt>
                <c:pt idx="329">
                  <c:v>3290</c:v>
                </c:pt>
                <c:pt idx="330">
                  <c:v>3300</c:v>
                </c:pt>
                <c:pt idx="331">
                  <c:v>3310</c:v>
                </c:pt>
                <c:pt idx="332">
                  <c:v>3320</c:v>
                </c:pt>
                <c:pt idx="333">
                  <c:v>3330</c:v>
                </c:pt>
                <c:pt idx="334">
                  <c:v>3340</c:v>
                </c:pt>
                <c:pt idx="335">
                  <c:v>3350</c:v>
                </c:pt>
                <c:pt idx="336">
                  <c:v>3360</c:v>
                </c:pt>
                <c:pt idx="337">
                  <c:v>3370</c:v>
                </c:pt>
                <c:pt idx="338">
                  <c:v>3380</c:v>
                </c:pt>
                <c:pt idx="339">
                  <c:v>3390</c:v>
                </c:pt>
                <c:pt idx="340">
                  <c:v>3400</c:v>
                </c:pt>
                <c:pt idx="341">
                  <c:v>3410</c:v>
                </c:pt>
                <c:pt idx="342">
                  <c:v>3420</c:v>
                </c:pt>
                <c:pt idx="343">
                  <c:v>3430</c:v>
                </c:pt>
                <c:pt idx="344">
                  <c:v>3440</c:v>
                </c:pt>
                <c:pt idx="345">
                  <c:v>3450</c:v>
                </c:pt>
                <c:pt idx="346">
                  <c:v>3460</c:v>
                </c:pt>
                <c:pt idx="347">
                  <c:v>3470</c:v>
                </c:pt>
                <c:pt idx="348">
                  <c:v>3480</c:v>
                </c:pt>
                <c:pt idx="349">
                  <c:v>3490</c:v>
                </c:pt>
                <c:pt idx="350">
                  <c:v>3500</c:v>
                </c:pt>
                <c:pt idx="351">
                  <c:v>3510</c:v>
                </c:pt>
                <c:pt idx="352">
                  <c:v>3520</c:v>
                </c:pt>
                <c:pt idx="353">
                  <c:v>3530</c:v>
                </c:pt>
                <c:pt idx="354">
                  <c:v>3540</c:v>
                </c:pt>
                <c:pt idx="355">
                  <c:v>3550</c:v>
                </c:pt>
                <c:pt idx="356">
                  <c:v>3560</c:v>
                </c:pt>
                <c:pt idx="357">
                  <c:v>3570</c:v>
                </c:pt>
                <c:pt idx="358">
                  <c:v>3580</c:v>
                </c:pt>
                <c:pt idx="359">
                  <c:v>3590</c:v>
                </c:pt>
                <c:pt idx="360">
                  <c:v>3600</c:v>
                </c:pt>
                <c:pt idx="361">
                  <c:v>3610</c:v>
                </c:pt>
                <c:pt idx="362">
                  <c:v>3620</c:v>
                </c:pt>
                <c:pt idx="363">
                  <c:v>3630</c:v>
                </c:pt>
                <c:pt idx="364">
                  <c:v>3640</c:v>
                </c:pt>
                <c:pt idx="365">
                  <c:v>3650</c:v>
                </c:pt>
                <c:pt idx="366">
                  <c:v>3660</c:v>
                </c:pt>
                <c:pt idx="367">
                  <c:v>3670</c:v>
                </c:pt>
                <c:pt idx="368">
                  <c:v>3680</c:v>
                </c:pt>
                <c:pt idx="369">
                  <c:v>3690</c:v>
                </c:pt>
                <c:pt idx="370">
                  <c:v>3700</c:v>
                </c:pt>
                <c:pt idx="371">
                  <c:v>3710</c:v>
                </c:pt>
                <c:pt idx="372">
                  <c:v>3720</c:v>
                </c:pt>
                <c:pt idx="373">
                  <c:v>3730</c:v>
                </c:pt>
                <c:pt idx="374">
                  <c:v>3740</c:v>
                </c:pt>
                <c:pt idx="375">
                  <c:v>3750</c:v>
                </c:pt>
                <c:pt idx="376">
                  <c:v>3760</c:v>
                </c:pt>
                <c:pt idx="377">
                  <c:v>3770</c:v>
                </c:pt>
                <c:pt idx="378">
                  <c:v>3780</c:v>
                </c:pt>
                <c:pt idx="379">
                  <c:v>3790</c:v>
                </c:pt>
                <c:pt idx="380">
                  <c:v>3800</c:v>
                </c:pt>
                <c:pt idx="381">
                  <c:v>3810</c:v>
                </c:pt>
                <c:pt idx="382">
                  <c:v>3820</c:v>
                </c:pt>
                <c:pt idx="383">
                  <c:v>3830</c:v>
                </c:pt>
                <c:pt idx="384">
                  <c:v>3840</c:v>
                </c:pt>
                <c:pt idx="385">
                  <c:v>3850</c:v>
                </c:pt>
                <c:pt idx="386">
                  <c:v>3860</c:v>
                </c:pt>
                <c:pt idx="387">
                  <c:v>3870</c:v>
                </c:pt>
                <c:pt idx="388">
                  <c:v>3880</c:v>
                </c:pt>
                <c:pt idx="389">
                  <c:v>3890</c:v>
                </c:pt>
                <c:pt idx="390">
                  <c:v>3900</c:v>
                </c:pt>
                <c:pt idx="391">
                  <c:v>3910</c:v>
                </c:pt>
                <c:pt idx="392">
                  <c:v>3920</c:v>
                </c:pt>
                <c:pt idx="393">
                  <c:v>3930</c:v>
                </c:pt>
                <c:pt idx="394">
                  <c:v>3940</c:v>
                </c:pt>
                <c:pt idx="395">
                  <c:v>3950</c:v>
                </c:pt>
                <c:pt idx="396">
                  <c:v>3960</c:v>
                </c:pt>
                <c:pt idx="397">
                  <c:v>3970</c:v>
                </c:pt>
                <c:pt idx="398">
                  <c:v>3980</c:v>
                </c:pt>
                <c:pt idx="399">
                  <c:v>3990</c:v>
                </c:pt>
                <c:pt idx="400">
                  <c:v>4000</c:v>
                </c:pt>
                <c:pt idx="401">
                  <c:v>4010</c:v>
                </c:pt>
                <c:pt idx="402">
                  <c:v>4020</c:v>
                </c:pt>
                <c:pt idx="403">
                  <c:v>4030</c:v>
                </c:pt>
                <c:pt idx="404">
                  <c:v>4040</c:v>
                </c:pt>
                <c:pt idx="405">
                  <c:v>4050</c:v>
                </c:pt>
                <c:pt idx="406">
                  <c:v>4060</c:v>
                </c:pt>
                <c:pt idx="407">
                  <c:v>4070</c:v>
                </c:pt>
                <c:pt idx="408">
                  <c:v>4080</c:v>
                </c:pt>
                <c:pt idx="409">
                  <c:v>4090</c:v>
                </c:pt>
                <c:pt idx="410">
                  <c:v>4100</c:v>
                </c:pt>
                <c:pt idx="411">
                  <c:v>4110</c:v>
                </c:pt>
                <c:pt idx="412">
                  <c:v>4120</c:v>
                </c:pt>
                <c:pt idx="413">
                  <c:v>4130</c:v>
                </c:pt>
                <c:pt idx="414">
                  <c:v>4140</c:v>
                </c:pt>
                <c:pt idx="415">
                  <c:v>4150</c:v>
                </c:pt>
                <c:pt idx="416">
                  <c:v>4160</c:v>
                </c:pt>
                <c:pt idx="417">
                  <c:v>4170</c:v>
                </c:pt>
                <c:pt idx="418">
                  <c:v>4180</c:v>
                </c:pt>
                <c:pt idx="419">
                  <c:v>4190</c:v>
                </c:pt>
                <c:pt idx="420">
                  <c:v>4200</c:v>
                </c:pt>
                <c:pt idx="421">
                  <c:v>4210</c:v>
                </c:pt>
                <c:pt idx="422">
                  <c:v>4220</c:v>
                </c:pt>
                <c:pt idx="423">
                  <c:v>4230</c:v>
                </c:pt>
                <c:pt idx="424">
                  <c:v>4240</c:v>
                </c:pt>
                <c:pt idx="425">
                  <c:v>4250</c:v>
                </c:pt>
                <c:pt idx="426">
                  <c:v>4260</c:v>
                </c:pt>
                <c:pt idx="427">
                  <c:v>4270</c:v>
                </c:pt>
                <c:pt idx="428">
                  <c:v>4280</c:v>
                </c:pt>
                <c:pt idx="429">
                  <c:v>4290</c:v>
                </c:pt>
                <c:pt idx="430">
                  <c:v>4300</c:v>
                </c:pt>
                <c:pt idx="431">
                  <c:v>4310</c:v>
                </c:pt>
                <c:pt idx="432">
                  <c:v>4320</c:v>
                </c:pt>
                <c:pt idx="433">
                  <c:v>4330</c:v>
                </c:pt>
                <c:pt idx="434">
                  <c:v>4340</c:v>
                </c:pt>
                <c:pt idx="435">
                  <c:v>4350</c:v>
                </c:pt>
                <c:pt idx="436">
                  <c:v>4360</c:v>
                </c:pt>
                <c:pt idx="437">
                  <c:v>4370</c:v>
                </c:pt>
                <c:pt idx="438">
                  <c:v>4380</c:v>
                </c:pt>
                <c:pt idx="439">
                  <c:v>4390</c:v>
                </c:pt>
                <c:pt idx="440">
                  <c:v>4400</c:v>
                </c:pt>
                <c:pt idx="441">
                  <c:v>4410</c:v>
                </c:pt>
                <c:pt idx="442">
                  <c:v>4420</c:v>
                </c:pt>
                <c:pt idx="443">
                  <c:v>4430</c:v>
                </c:pt>
                <c:pt idx="444">
                  <c:v>4440</c:v>
                </c:pt>
                <c:pt idx="445">
                  <c:v>4450</c:v>
                </c:pt>
                <c:pt idx="446">
                  <c:v>4460</c:v>
                </c:pt>
                <c:pt idx="447">
                  <c:v>4470</c:v>
                </c:pt>
                <c:pt idx="448">
                  <c:v>4480</c:v>
                </c:pt>
                <c:pt idx="449">
                  <c:v>4490</c:v>
                </c:pt>
                <c:pt idx="450">
                  <c:v>4500</c:v>
                </c:pt>
                <c:pt idx="451">
                  <c:v>4510</c:v>
                </c:pt>
                <c:pt idx="452">
                  <c:v>4520</c:v>
                </c:pt>
                <c:pt idx="453">
                  <c:v>4530</c:v>
                </c:pt>
                <c:pt idx="454">
                  <c:v>4540</c:v>
                </c:pt>
                <c:pt idx="455">
                  <c:v>4550</c:v>
                </c:pt>
                <c:pt idx="456">
                  <c:v>4560</c:v>
                </c:pt>
                <c:pt idx="457">
                  <c:v>4570</c:v>
                </c:pt>
                <c:pt idx="458">
                  <c:v>4580</c:v>
                </c:pt>
                <c:pt idx="459">
                  <c:v>4590</c:v>
                </c:pt>
                <c:pt idx="460">
                  <c:v>4600</c:v>
                </c:pt>
                <c:pt idx="461">
                  <c:v>4610</c:v>
                </c:pt>
                <c:pt idx="462">
                  <c:v>4620</c:v>
                </c:pt>
                <c:pt idx="463">
                  <c:v>4630</c:v>
                </c:pt>
                <c:pt idx="464">
                  <c:v>4640</c:v>
                </c:pt>
                <c:pt idx="465">
                  <c:v>4650</c:v>
                </c:pt>
                <c:pt idx="466">
                  <c:v>4660</c:v>
                </c:pt>
                <c:pt idx="467">
                  <c:v>4670</c:v>
                </c:pt>
                <c:pt idx="468">
                  <c:v>4680</c:v>
                </c:pt>
                <c:pt idx="469">
                  <c:v>4690</c:v>
                </c:pt>
                <c:pt idx="470">
                  <c:v>4700</c:v>
                </c:pt>
                <c:pt idx="471">
                  <c:v>4710</c:v>
                </c:pt>
                <c:pt idx="472">
                  <c:v>4720</c:v>
                </c:pt>
                <c:pt idx="473">
                  <c:v>4730</c:v>
                </c:pt>
                <c:pt idx="474">
                  <c:v>4740</c:v>
                </c:pt>
                <c:pt idx="475">
                  <c:v>4750</c:v>
                </c:pt>
                <c:pt idx="476">
                  <c:v>4760</c:v>
                </c:pt>
                <c:pt idx="477">
                  <c:v>4770</c:v>
                </c:pt>
                <c:pt idx="478">
                  <c:v>4780</c:v>
                </c:pt>
                <c:pt idx="479">
                  <c:v>4790</c:v>
                </c:pt>
                <c:pt idx="480">
                  <c:v>4800</c:v>
                </c:pt>
                <c:pt idx="481">
                  <c:v>4810</c:v>
                </c:pt>
                <c:pt idx="482">
                  <c:v>4820</c:v>
                </c:pt>
                <c:pt idx="483">
                  <c:v>4830</c:v>
                </c:pt>
                <c:pt idx="484">
                  <c:v>4840</c:v>
                </c:pt>
                <c:pt idx="485">
                  <c:v>4850</c:v>
                </c:pt>
                <c:pt idx="486">
                  <c:v>4860</c:v>
                </c:pt>
                <c:pt idx="487">
                  <c:v>4870</c:v>
                </c:pt>
                <c:pt idx="488">
                  <c:v>4880</c:v>
                </c:pt>
                <c:pt idx="489">
                  <c:v>4890</c:v>
                </c:pt>
                <c:pt idx="490">
                  <c:v>4900</c:v>
                </c:pt>
                <c:pt idx="491">
                  <c:v>4910</c:v>
                </c:pt>
                <c:pt idx="492">
                  <c:v>4920</c:v>
                </c:pt>
                <c:pt idx="493">
                  <c:v>4930</c:v>
                </c:pt>
                <c:pt idx="494">
                  <c:v>4940</c:v>
                </c:pt>
                <c:pt idx="495">
                  <c:v>4950</c:v>
                </c:pt>
                <c:pt idx="496">
                  <c:v>4960</c:v>
                </c:pt>
                <c:pt idx="497">
                  <c:v>4970</c:v>
                </c:pt>
                <c:pt idx="498">
                  <c:v>4980</c:v>
                </c:pt>
                <c:pt idx="499">
                  <c:v>4990</c:v>
                </c:pt>
                <c:pt idx="500">
                  <c:v>5000</c:v>
                </c:pt>
                <c:pt idx="501">
                  <c:v>5010</c:v>
                </c:pt>
                <c:pt idx="502">
                  <c:v>5020</c:v>
                </c:pt>
                <c:pt idx="503">
                  <c:v>5030</c:v>
                </c:pt>
                <c:pt idx="504">
                  <c:v>5040</c:v>
                </c:pt>
                <c:pt idx="505">
                  <c:v>5050</c:v>
                </c:pt>
                <c:pt idx="506">
                  <c:v>5060</c:v>
                </c:pt>
                <c:pt idx="507">
                  <c:v>5070</c:v>
                </c:pt>
                <c:pt idx="508">
                  <c:v>5080</c:v>
                </c:pt>
                <c:pt idx="509">
                  <c:v>5090</c:v>
                </c:pt>
                <c:pt idx="510">
                  <c:v>5100</c:v>
                </c:pt>
                <c:pt idx="511">
                  <c:v>5110</c:v>
                </c:pt>
                <c:pt idx="512">
                  <c:v>5120</c:v>
                </c:pt>
                <c:pt idx="513">
                  <c:v>5130</c:v>
                </c:pt>
                <c:pt idx="514">
                  <c:v>5140</c:v>
                </c:pt>
                <c:pt idx="515">
                  <c:v>5150</c:v>
                </c:pt>
                <c:pt idx="516">
                  <c:v>5160</c:v>
                </c:pt>
                <c:pt idx="517">
                  <c:v>5170</c:v>
                </c:pt>
                <c:pt idx="518">
                  <c:v>5180</c:v>
                </c:pt>
                <c:pt idx="519">
                  <c:v>5190</c:v>
                </c:pt>
                <c:pt idx="520">
                  <c:v>5200</c:v>
                </c:pt>
                <c:pt idx="521">
                  <c:v>5210</c:v>
                </c:pt>
                <c:pt idx="522">
                  <c:v>5220</c:v>
                </c:pt>
                <c:pt idx="523">
                  <c:v>5230</c:v>
                </c:pt>
                <c:pt idx="524">
                  <c:v>5240</c:v>
                </c:pt>
                <c:pt idx="525">
                  <c:v>5250</c:v>
                </c:pt>
                <c:pt idx="526">
                  <c:v>5260</c:v>
                </c:pt>
                <c:pt idx="527">
                  <c:v>5270</c:v>
                </c:pt>
                <c:pt idx="528">
                  <c:v>5280</c:v>
                </c:pt>
                <c:pt idx="529">
                  <c:v>5290</c:v>
                </c:pt>
                <c:pt idx="530">
                  <c:v>5300</c:v>
                </c:pt>
                <c:pt idx="531">
                  <c:v>5310</c:v>
                </c:pt>
                <c:pt idx="532">
                  <c:v>5320</c:v>
                </c:pt>
                <c:pt idx="533">
                  <c:v>5330</c:v>
                </c:pt>
                <c:pt idx="534">
                  <c:v>5340</c:v>
                </c:pt>
                <c:pt idx="535">
                  <c:v>5350</c:v>
                </c:pt>
                <c:pt idx="536">
                  <c:v>5360</c:v>
                </c:pt>
                <c:pt idx="537">
                  <c:v>5370</c:v>
                </c:pt>
                <c:pt idx="538">
                  <c:v>5380</c:v>
                </c:pt>
                <c:pt idx="539">
                  <c:v>5390</c:v>
                </c:pt>
                <c:pt idx="540">
                  <c:v>5400</c:v>
                </c:pt>
                <c:pt idx="541">
                  <c:v>5410</c:v>
                </c:pt>
                <c:pt idx="542">
                  <c:v>5420</c:v>
                </c:pt>
                <c:pt idx="543">
                  <c:v>5430</c:v>
                </c:pt>
                <c:pt idx="544">
                  <c:v>5440</c:v>
                </c:pt>
                <c:pt idx="545">
                  <c:v>5450</c:v>
                </c:pt>
                <c:pt idx="546">
                  <c:v>5460</c:v>
                </c:pt>
                <c:pt idx="547">
                  <c:v>5470</c:v>
                </c:pt>
                <c:pt idx="548">
                  <c:v>5480</c:v>
                </c:pt>
                <c:pt idx="549">
                  <c:v>5490</c:v>
                </c:pt>
                <c:pt idx="550">
                  <c:v>5500</c:v>
                </c:pt>
                <c:pt idx="551">
                  <c:v>5510</c:v>
                </c:pt>
                <c:pt idx="552">
                  <c:v>5520</c:v>
                </c:pt>
                <c:pt idx="553">
                  <c:v>5530</c:v>
                </c:pt>
                <c:pt idx="554">
                  <c:v>5540</c:v>
                </c:pt>
                <c:pt idx="555">
                  <c:v>5550</c:v>
                </c:pt>
                <c:pt idx="556">
                  <c:v>5560</c:v>
                </c:pt>
                <c:pt idx="557">
                  <c:v>5570</c:v>
                </c:pt>
                <c:pt idx="558">
                  <c:v>5580</c:v>
                </c:pt>
                <c:pt idx="559">
                  <c:v>5590</c:v>
                </c:pt>
                <c:pt idx="560">
                  <c:v>5600</c:v>
                </c:pt>
                <c:pt idx="561">
                  <c:v>5610</c:v>
                </c:pt>
                <c:pt idx="562">
                  <c:v>5620</c:v>
                </c:pt>
                <c:pt idx="563">
                  <c:v>5630</c:v>
                </c:pt>
                <c:pt idx="564">
                  <c:v>5640</c:v>
                </c:pt>
                <c:pt idx="565">
                  <c:v>5650</c:v>
                </c:pt>
                <c:pt idx="566">
                  <c:v>5660</c:v>
                </c:pt>
                <c:pt idx="567">
                  <c:v>5670</c:v>
                </c:pt>
                <c:pt idx="568">
                  <c:v>5680</c:v>
                </c:pt>
                <c:pt idx="569">
                  <c:v>5690</c:v>
                </c:pt>
                <c:pt idx="570">
                  <c:v>5700</c:v>
                </c:pt>
                <c:pt idx="571">
                  <c:v>5710</c:v>
                </c:pt>
                <c:pt idx="572">
                  <c:v>5720</c:v>
                </c:pt>
                <c:pt idx="573">
                  <c:v>5730</c:v>
                </c:pt>
                <c:pt idx="574">
                  <c:v>5740</c:v>
                </c:pt>
                <c:pt idx="575">
                  <c:v>5750</c:v>
                </c:pt>
                <c:pt idx="576">
                  <c:v>5760</c:v>
                </c:pt>
                <c:pt idx="577">
                  <c:v>5770</c:v>
                </c:pt>
                <c:pt idx="578">
                  <c:v>5780</c:v>
                </c:pt>
                <c:pt idx="579">
                  <c:v>5790</c:v>
                </c:pt>
                <c:pt idx="580">
                  <c:v>5800</c:v>
                </c:pt>
                <c:pt idx="581">
                  <c:v>5810</c:v>
                </c:pt>
                <c:pt idx="582">
                  <c:v>5820</c:v>
                </c:pt>
                <c:pt idx="583">
                  <c:v>5830</c:v>
                </c:pt>
                <c:pt idx="584">
                  <c:v>5840</c:v>
                </c:pt>
                <c:pt idx="585">
                  <c:v>5850</c:v>
                </c:pt>
                <c:pt idx="586">
                  <c:v>5860</c:v>
                </c:pt>
                <c:pt idx="587">
                  <c:v>5870</c:v>
                </c:pt>
                <c:pt idx="588">
                  <c:v>5880</c:v>
                </c:pt>
                <c:pt idx="589">
                  <c:v>5890</c:v>
                </c:pt>
                <c:pt idx="590">
                  <c:v>5900</c:v>
                </c:pt>
                <c:pt idx="591">
                  <c:v>5910</c:v>
                </c:pt>
                <c:pt idx="592">
                  <c:v>5920</c:v>
                </c:pt>
                <c:pt idx="593">
                  <c:v>5930</c:v>
                </c:pt>
                <c:pt idx="594">
                  <c:v>5940</c:v>
                </c:pt>
                <c:pt idx="595">
                  <c:v>5950</c:v>
                </c:pt>
                <c:pt idx="596">
                  <c:v>5960</c:v>
                </c:pt>
                <c:pt idx="597">
                  <c:v>5970</c:v>
                </c:pt>
                <c:pt idx="598">
                  <c:v>5980</c:v>
                </c:pt>
                <c:pt idx="599">
                  <c:v>5990</c:v>
                </c:pt>
                <c:pt idx="600">
                  <c:v>6000</c:v>
                </c:pt>
                <c:pt idx="601">
                  <c:v>6010</c:v>
                </c:pt>
                <c:pt idx="602">
                  <c:v>6020</c:v>
                </c:pt>
                <c:pt idx="603">
                  <c:v>6030</c:v>
                </c:pt>
                <c:pt idx="604">
                  <c:v>6040</c:v>
                </c:pt>
                <c:pt idx="605">
                  <c:v>6050</c:v>
                </c:pt>
                <c:pt idx="606">
                  <c:v>6060</c:v>
                </c:pt>
                <c:pt idx="607">
                  <c:v>6070</c:v>
                </c:pt>
                <c:pt idx="608">
                  <c:v>6080</c:v>
                </c:pt>
                <c:pt idx="609">
                  <c:v>6090</c:v>
                </c:pt>
                <c:pt idx="610">
                  <c:v>6100</c:v>
                </c:pt>
                <c:pt idx="611">
                  <c:v>6110</c:v>
                </c:pt>
                <c:pt idx="612">
                  <c:v>6120</c:v>
                </c:pt>
                <c:pt idx="613">
                  <c:v>6130</c:v>
                </c:pt>
                <c:pt idx="614">
                  <c:v>6140</c:v>
                </c:pt>
                <c:pt idx="615">
                  <c:v>6150</c:v>
                </c:pt>
                <c:pt idx="616">
                  <c:v>6160</c:v>
                </c:pt>
                <c:pt idx="617">
                  <c:v>6170</c:v>
                </c:pt>
                <c:pt idx="618">
                  <c:v>6180</c:v>
                </c:pt>
                <c:pt idx="619">
                  <c:v>6190</c:v>
                </c:pt>
                <c:pt idx="620">
                  <c:v>6200</c:v>
                </c:pt>
                <c:pt idx="621">
                  <c:v>6210</c:v>
                </c:pt>
                <c:pt idx="622">
                  <c:v>6220</c:v>
                </c:pt>
                <c:pt idx="623">
                  <c:v>6230</c:v>
                </c:pt>
                <c:pt idx="624">
                  <c:v>6240</c:v>
                </c:pt>
                <c:pt idx="625">
                  <c:v>6250</c:v>
                </c:pt>
                <c:pt idx="626">
                  <c:v>6260</c:v>
                </c:pt>
                <c:pt idx="627">
                  <c:v>6270</c:v>
                </c:pt>
                <c:pt idx="628">
                  <c:v>6280</c:v>
                </c:pt>
                <c:pt idx="629">
                  <c:v>6290</c:v>
                </c:pt>
                <c:pt idx="630">
                  <c:v>6300</c:v>
                </c:pt>
                <c:pt idx="631">
                  <c:v>6310</c:v>
                </c:pt>
                <c:pt idx="632">
                  <c:v>6320</c:v>
                </c:pt>
                <c:pt idx="633">
                  <c:v>6330</c:v>
                </c:pt>
                <c:pt idx="634">
                  <c:v>6340</c:v>
                </c:pt>
                <c:pt idx="635">
                  <c:v>6350</c:v>
                </c:pt>
                <c:pt idx="636">
                  <c:v>6360</c:v>
                </c:pt>
                <c:pt idx="637">
                  <c:v>6370</c:v>
                </c:pt>
                <c:pt idx="638">
                  <c:v>6380</c:v>
                </c:pt>
                <c:pt idx="639">
                  <c:v>6390</c:v>
                </c:pt>
                <c:pt idx="640">
                  <c:v>6400</c:v>
                </c:pt>
                <c:pt idx="641">
                  <c:v>6410</c:v>
                </c:pt>
                <c:pt idx="642">
                  <c:v>6420</c:v>
                </c:pt>
                <c:pt idx="643">
                  <c:v>6430</c:v>
                </c:pt>
                <c:pt idx="644">
                  <c:v>6440</c:v>
                </c:pt>
                <c:pt idx="645">
                  <c:v>6450</c:v>
                </c:pt>
                <c:pt idx="646">
                  <c:v>6460</c:v>
                </c:pt>
                <c:pt idx="647">
                  <c:v>6470</c:v>
                </c:pt>
                <c:pt idx="648">
                  <c:v>6480</c:v>
                </c:pt>
                <c:pt idx="649">
                  <c:v>6490</c:v>
                </c:pt>
                <c:pt idx="650">
                  <c:v>6500</c:v>
                </c:pt>
                <c:pt idx="651">
                  <c:v>6510</c:v>
                </c:pt>
                <c:pt idx="652">
                  <c:v>6520</c:v>
                </c:pt>
                <c:pt idx="653">
                  <c:v>6530</c:v>
                </c:pt>
                <c:pt idx="654">
                  <c:v>6540</c:v>
                </c:pt>
                <c:pt idx="655">
                  <c:v>6550</c:v>
                </c:pt>
                <c:pt idx="656">
                  <c:v>6560</c:v>
                </c:pt>
                <c:pt idx="657">
                  <c:v>6570</c:v>
                </c:pt>
                <c:pt idx="658">
                  <c:v>6580</c:v>
                </c:pt>
                <c:pt idx="659">
                  <c:v>6590</c:v>
                </c:pt>
                <c:pt idx="660">
                  <c:v>6600</c:v>
                </c:pt>
                <c:pt idx="661">
                  <c:v>6610</c:v>
                </c:pt>
                <c:pt idx="662">
                  <c:v>6620</c:v>
                </c:pt>
                <c:pt idx="663">
                  <c:v>6630</c:v>
                </c:pt>
                <c:pt idx="664">
                  <c:v>6640</c:v>
                </c:pt>
                <c:pt idx="665">
                  <c:v>6650</c:v>
                </c:pt>
                <c:pt idx="666">
                  <c:v>6660</c:v>
                </c:pt>
                <c:pt idx="667">
                  <c:v>6670</c:v>
                </c:pt>
                <c:pt idx="668">
                  <c:v>6680</c:v>
                </c:pt>
                <c:pt idx="669">
                  <c:v>6690</c:v>
                </c:pt>
                <c:pt idx="670">
                  <c:v>6700</c:v>
                </c:pt>
                <c:pt idx="671">
                  <c:v>6710</c:v>
                </c:pt>
                <c:pt idx="672">
                  <c:v>6720</c:v>
                </c:pt>
                <c:pt idx="673">
                  <c:v>6730</c:v>
                </c:pt>
                <c:pt idx="674">
                  <c:v>6740</c:v>
                </c:pt>
                <c:pt idx="675">
                  <c:v>6750</c:v>
                </c:pt>
                <c:pt idx="676">
                  <c:v>6760</c:v>
                </c:pt>
                <c:pt idx="677">
                  <c:v>6770</c:v>
                </c:pt>
                <c:pt idx="678">
                  <c:v>6780</c:v>
                </c:pt>
                <c:pt idx="679">
                  <c:v>6790</c:v>
                </c:pt>
                <c:pt idx="680">
                  <c:v>6800</c:v>
                </c:pt>
                <c:pt idx="681">
                  <c:v>6810</c:v>
                </c:pt>
                <c:pt idx="682">
                  <c:v>6820</c:v>
                </c:pt>
                <c:pt idx="683">
                  <c:v>6830</c:v>
                </c:pt>
                <c:pt idx="684">
                  <c:v>6840</c:v>
                </c:pt>
                <c:pt idx="685">
                  <c:v>6850</c:v>
                </c:pt>
                <c:pt idx="686">
                  <c:v>6860</c:v>
                </c:pt>
                <c:pt idx="687">
                  <c:v>6870</c:v>
                </c:pt>
                <c:pt idx="688">
                  <c:v>6880</c:v>
                </c:pt>
                <c:pt idx="689">
                  <c:v>6890</c:v>
                </c:pt>
                <c:pt idx="690">
                  <c:v>6900</c:v>
                </c:pt>
                <c:pt idx="691">
                  <c:v>6910</c:v>
                </c:pt>
                <c:pt idx="692">
                  <c:v>6920</c:v>
                </c:pt>
                <c:pt idx="693">
                  <c:v>6930</c:v>
                </c:pt>
                <c:pt idx="694">
                  <c:v>6940</c:v>
                </c:pt>
                <c:pt idx="695">
                  <c:v>6950</c:v>
                </c:pt>
                <c:pt idx="696">
                  <c:v>6960</c:v>
                </c:pt>
                <c:pt idx="697">
                  <c:v>6970</c:v>
                </c:pt>
                <c:pt idx="698">
                  <c:v>6980</c:v>
                </c:pt>
                <c:pt idx="699">
                  <c:v>6990</c:v>
                </c:pt>
                <c:pt idx="700">
                  <c:v>7000</c:v>
                </c:pt>
                <c:pt idx="701">
                  <c:v>7010</c:v>
                </c:pt>
                <c:pt idx="702">
                  <c:v>7020</c:v>
                </c:pt>
                <c:pt idx="703">
                  <c:v>7030</c:v>
                </c:pt>
                <c:pt idx="704">
                  <c:v>7040</c:v>
                </c:pt>
                <c:pt idx="705">
                  <c:v>7050</c:v>
                </c:pt>
                <c:pt idx="706">
                  <c:v>7060</c:v>
                </c:pt>
                <c:pt idx="707">
                  <c:v>7070</c:v>
                </c:pt>
                <c:pt idx="708">
                  <c:v>7080</c:v>
                </c:pt>
                <c:pt idx="709">
                  <c:v>7090</c:v>
                </c:pt>
                <c:pt idx="710">
                  <c:v>7100</c:v>
                </c:pt>
                <c:pt idx="711">
                  <c:v>7110</c:v>
                </c:pt>
                <c:pt idx="712">
                  <c:v>7120</c:v>
                </c:pt>
                <c:pt idx="713">
                  <c:v>7130</c:v>
                </c:pt>
                <c:pt idx="714">
                  <c:v>7140</c:v>
                </c:pt>
                <c:pt idx="715">
                  <c:v>7150</c:v>
                </c:pt>
                <c:pt idx="716">
                  <c:v>7160</c:v>
                </c:pt>
                <c:pt idx="717">
                  <c:v>7170</c:v>
                </c:pt>
                <c:pt idx="718">
                  <c:v>7180</c:v>
                </c:pt>
                <c:pt idx="719">
                  <c:v>7190</c:v>
                </c:pt>
                <c:pt idx="720">
                  <c:v>7200</c:v>
                </c:pt>
                <c:pt idx="721">
                  <c:v>7210</c:v>
                </c:pt>
                <c:pt idx="722">
                  <c:v>7220</c:v>
                </c:pt>
                <c:pt idx="723">
                  <c:v>7230</c:v>
                </c:pt>
                <c:pt idx="724">
                  <c:v>7240</c:v>
                </c:pt>
                <c:pt idx="725">
                  <c:v>7250</c:v>
                </c:pt>
                <c:pt idx="726">
                  <c:v>7260</c:v>
                </c:pt>
                <c:pt idx="727">
                  <c:v>7270</c:v>
                </c:pt>
                <c:pt idx="728">
                  <c:v>7280</c:v>
                </c:pt>
                <c:pt idx="729">
                  <c:v>7290</c:v>
                </c:pt>
                <c:pt idx="730">
                  <c:v>7300</c:v>
                </c:pt>
                <c:pt idx="731">
                  <c:v>7310</c:v>
                </c:pt>
                <c:pt idx="732">
                  <c:v>7320</c:v>
                </c:pt>
                <c:pt idx="733">
                  <c:v>7330</c:v>
                </c:pt>
                <c:pt idx="734">
                  <c:v>7340</c:v>
                </c:pt>
                <c:pt idx="735">
                  <c:v>7350</c:v>
                </c:pt>
                <c:pt idx="736">
                  <c:v>7360</c:v>
                </c:pt>
                <c:pt idx="737">
                  <c:v>7370</c:v>
                </c:pt>
                <c:pt idx="738">
                  <c:v>7380</c:v>
                </c:pt>
                <c:pt idx="739">
                  <c:v>7390</c:v>
                </c:pt>
                <c:pt idx="740">
                  <c:v>7400</c:v>
                </c:pt>
                <c:pt idx="741">
                  <c:v>7410</c:v>
                </c:pt>
                <c:pt idx="742">
                  <c:v>7420</c:v>
                </c:pt>
                <c:pt idx="743">
                  <c:v>7430</c:v>
                </c:pt>
                <c:pt idx="744">
                  <c:v>7440</c:v>
                </c:pt>
                <c:pt idx="745">
                  <c:v>7450</c:v>
                </c:pt>
                <c:pt idx="746">
                  <c:v>7460</c:v>
                </c:pt>
                <c:pt idx="747">
                  <c:v>7470</c:v>
                </c:pt>
                <c:pt idx="748">
                  <c:v>7480</c:v>
                </c:pt>
                <c:pt idx="749">
                  <c:v>7490</c:v>
                </c:pt>
                <c:pt idx="750">
                  <c:v>7500</c:v>
                </c:pt>
                <c:pt idx="751">
                  <c:v>7510</c:v>
                </c:pt>
                <c:pt idx="752">
                  <c:v>7520</c:v>
                </c:pt>
                <c:pt idx="753">
                  <c:v>7530</c:v>
                </c:pt>
                <c:pt idx="754">
                  <c:v>7540</c:v>
                </c:pt>
                <c:pt idx="755">
                  <c:v>7550</c:v>
                </c:pt>
                <c:pt idx="756">
                  <c:v>7560</c:v>
                </c:pt>
                <c:pt idx="757">
                  <c:v>7570</c:v>
                </c:pt>
                <c:pt idx="758">
                  <c:v>7580</c:v>
                </c:pt>
                <c:pt idx="759">
                  <c:v>7590</c:v>
                </c:pt>
                <c:pt idx="760">
                  <c:v>7600</c:v>
                </c:pt>
                <c:pt idx="761">
                  <c:v>7610</c:v>
                </c:pt>
                <c:pt idx="762">
                  <c:v>7620</c:v>
                </c:pt>
                <c:pt idx="763">
                  <c:v>7630</c:v>
                </c:pt>
                <c:pt idx="764">
                  <c:v>7640</c:v>
                </c:pt>
                <c:pt idx="765">
                  <c:v>7650</c:v>
                </c:pt>
                <c:pt idx="766">
                  <c:v>7660</c:v>
                </c:pt>
                <c:pt idx="767">
                  <c:v>7670</c:v>
                </c:pt>
                <c:pt idx="768">
                  <c:v>7680</c:v>
                </c:pt>
                <c:pt idx="769">
                  <c:v>7690</c:v>
                </c:pt>
                <c:pt idx="770">
                  <c:v>7700</c:v>
                </c:pt>
                <c:pt idx="771">
                  <c:v>7710</c:v>
                </c:pt>
                <c:pt idx="772">
                  <c:v>7720</c:v>
                </c:pt>
                <c:pt idx="773">
                  <c:v>7730</c:v>
                </c:pt>
                <c:pt idx="774">
                  <c:v>7740</c:v>
                </c:pt>
                <c:pt idx="775">
                  <c:v>7750</c:v>
                </c:pt>
                <c:pt idx="776">
                  <c:v>7760</c:v>
                </c:pt>
                <c:pt idx="777">
                  <c:v>7770</c:v>
                </c:pt>
                <c:pt idx="778">
                  <c:v>7780</c:v>
                </c:pt>
                <c:pt idx="779">
                  <c:v>7790</c:v>
                </c:pt>
                <c:pt idx="780">
                  <c:v>7800</c:v>
                </c:pt>
                <c:pt idx="781">
                  <c:v>7810</c:v>
                </c:pt>
                <c:pt idx="782">
                  <c:v>7820</c:v>
                </c:pt>
                <c:pt idx="783">
                  <c:v>7830</c:v>
                </c:pt>
                <c:pt idx="784">
                  <c:v>7840</c:v>
                </c:pt>
                <c:pt idx="785">
                  <c:v>7850</c:v>
                </c:pt>
                <c:pt idx="786">
                  <c:v>7860</c:v>
                </c:pt>
                <c:pt idx="787">
                  <c:v>7870</c:v>
                </c:pt>
                <c:pt idx="788">
                  <c:v>7880</c:v>
                </c:pt>
                <c:pt idx="789">
                  <c:v>7890</c:v>
                </c:pt>
                <c:pt idx="790">
                  <c:v>7900</c:v>
                </c:pt>
                <c:pt idx="791">
                  <c:v>7910</c:v>
                </c:pt>
                <c:pt idx="792">
                  <c:v>7920</c:v>
                </c:pt>
                <c:pt idx="793">
                  <c:v>7930</c:v>
                </c:pt>
                <c:pt idx="794">
                  <c:v>7940</c:v>
                </c:pt>
                <c:pt idx="795">
                  <c:v>7950</c:v>
                </c:pt>
                <c:pt idx="796">
                  <c:v>7960</c:v>
                </c:pt>
                <c:pt idx="797">
                  <c:v>7970</c:v>
                </c:pt>
                <c:pt idx="798">
                  <c:v>7980</c:v>
                </c:pt>
                <c:pt idx="799">
                  <c:v>7990</c:v>
                </c:pt>
                <c:pt idx="800">
                  <c:v>8000</c:v>
                </c:pt>
                <c:pt idx="801">
                  <c:v>8010</c:v>
                </c:pt>
                <c:pt idx="802">
                  <c:v>8020</c:v>
                </c:pt>
                <c:pt idx="803">
                  <c:v>8030</c:v>
                </c:pt>
                <c:pt idx="804">
                  <c:v>8040</c:v>
                </c:pt>
                <c:pt idx="805">
                  <c:v>8050</c:v>
                </c:pt>
                <c:pt idx="806">
                  <c:v>8060</c:v>
                </c:pt>
                <c:pt idx="807">
                  <c:v>8070</c:v>
                </c:pt>
                <c:pt idx="808">
                  <c:v>8080</c:v>
                </c:pt>
                <c:pt idx="809">
                  <c:v>8090</c:v>
                </c:pt>
                <c:pt idx="810">
                  <c:v>8100</c:v>
                </c:pt>
                <c:pt idx="811">
                  <c:v>8110</c:v>
                </c:pt>
                <c:pt idx="812">
                  <c:v>8120</c:v>
                </c:pt>
                <c:pt idx="813">
                  <c:v>8130</c:v>
                </c:pt>
                <c:pt idx="814">
                  <c:v>8140</c:v>
                </c:pt>
                <c:pt idx="815">
                  <c:v>8150</c:v>
                </c:pt>
                <c:pt idx="816">
                  <c:v>8160</c:v>
                </c:pt>
                <c:pt idx="817">
                  <c:v>8170</c:v>
                </c:pt>
                <c:pt idx="818">
                  <c:v>8180</c:v>
                </c:pt>
                <c:pt idx="819">
                  <c:v>8190</c:v>
                </c:pt>
                <c:pt idx="820">
                  <c:v>8200</c:v>
                </c:pt>
                <c:pt idx="821">
                  <c:v>8210</c:v>
                </c:pt>
                <c:pt idx="822">
                  <c:v>8220</c:v>
                </c:pt>
                <c:pt idx="823">
                  <c:v>8230</c:v>
                </c:pt>
                <c:pt idx="824">
                  <c:v>8240</c:v>
                </c:pt>
                <c:pt idx="825">
                  <c:v>8250</c:v>
                </c:pt>
                <c:pt idx="826">
                  <c:v>8260</c:v>
                </c:pt>
                <c:pt idx="827">
                  <c:v>8270</c:v>
                </c:pt>
                <c:pt idx="828">
                  <c:v>8280</c:v>
                </c:pt>
                <c:pt idx="829">
                  <c:v>8290</c:v>
                </c:pt>
                <c:pt idx="830">
                  <c:v>8300</c:v>
                </c:pt>
                <c:pt idx="831">
                  <c:v>8310</c:v>
                </c:pt>
                <c:pt idx="832">
                  <c:v>8320</c:v>
                </c:pt>
                <c:pt idx="833">
                  <c:v>8330</c:v>
                </c:pt>
                <c:pt idx="834">
                  <c:v>8340</c:v>
                </c:pt>
                <c:pt idx="835">
                  <c:v>8350</c:v>
                </c:pt>
                <c:pt idx="836">
                  <c:v>8360</c:v>
                </c:pt>
                <c:pt idx="837">
                  <c:v>8370</c:v>
                </c:pt>
                <c:pt idx="838">
                  <c:v>8380</c:v>
                </c:pt>
                <c:pt idx="839">
                  <c:v>8390</c:v>
                </c:pt>
                <c:pt idx="840">
                  <c:v>8400</c:v>
                </c:pt>
                <c:pt idx="841">
                  <c:v>8410</c:v>
                </c:pt>
                <c:pt idx="842">
                  <c:v>8420</c:v>
                </c:pt>
                <c:pt idx="843">
                  <c:v>8430</c:v>
                </c:pt>
                <c:pt idx="844">
                  <c:v>8440</c:v>
                </c:pt>
                <c:pt idx="845">
                  <c:v>8450</c:v>
                </c:pt>
                <c:pt idx="846">
                  <c:v>8460</c:v>
                </c:pt>
                <c:pt idx="847">
                  <c:v>8470</c:v>
                </c:pt>
                <c:pt idx="848">
                  <c:v>8480</c:v>
                </c:pt>
                <c:pt idx="849">
                  <c:v>8490</c:v>
                </c:pt>
                <c:pt idx="850">
                  <c:v>8500</c:v>
                </c:pt>
                <c:pt idx="851">
                  <c:v>8510</c:v>
                </c:pt>
                <c:pt idx="852">
                  <c:v>8520</c:v>
                </c:pt>
                <c:pt idx="853">
                  <c:v>8530</c:v>
                </c:pt>
                <c:pt idx="854">
                  <c:v>8540</c:v>
                </c:pt>
                <c:pt idx="855">
                  <c:v>8550</c:v>
                </c:pt>
                <c:pt idx="856">
                  <c:v>8560</c:v>
                </c:pt>
                <c:pt idx="857">
                  <c:v>8570</c:v>
                </c:pt>
                <c:pt idx="858">
                  <c:v>8580</c:v>
                </c:pt>
                <c:pt idx="859">
                  <c:v>8590</c:v>
                </c:pt>
                <c:pt idx="860">
                  <c:v>8600</c:v>
                </c:pt>
                <c:pt idx="861">
                  <c:v>8610</c:v>
                </c:pt>
                <c:pt idx="862">
                  <c:v>8620</c:v>
                </c:pt>
                <c:pt idx="863">
                  <c:v>8630</c:v>
                </c:pt>
                <c:pt idx="864">
                  <c:v>8640</c:v>
                </c:pt>
                <c:pt idx="865">
                  <c:v>8650</c:v>
                </c:pt>
                <c:pt idx="866">
                  <c:v>8660</c:v>
                </c:pt>
                <c:pt idx="867">
                  <c:v>8670</c:v>
                </c:pt>
                <c:pt idx="868">
                  <c:v>8680</c:v>
                </c:pt>
                <c:pt idx="869">
                  <c:v>8690</c:v>
                </c:pt>
                <c:pt idx="870">
                  <c:v>8700</c:v>
                </c:pt>
                <c:pt idx="871">
                  <c:v>8710</c:v>
                </c:pt>
                <c:pt idx="872">
                  <c:v>8720</c:v>
                </c:pt>
                <c:pt idx="873">
                  <c:v>8730</c:v>
                </c:pt>
                <c:pt idx="874">
                  <c:v>8740</c:v>
                </c:pt>
                <c:pt idx="875">
                  <c:v>8750</c:v>
                </c:pt>
                <c:pt idx="876">
                  <c:v>8760</c:v>
                </c:pt>
                <c:pt idx="877">
                  <c:v>8770</c:v>
                </c:pt>
                <c:pt idx="878">
                  <c:v>8780</c:v>
                </c:pt>
                <c:pt idx="879">
                  <c:v>8790</c:v>
                </c:pt>
                <c:pt idx="880">
                  <c:v>8800</c:v>
                </c:pt>
                <c:pt idx="881">
                  <c:v>8810</c:v>
                </c:pt>
                <c:pt idx="882">
                  <c:v>8820</c:v>
                </c:pt>
                <c:pt idx="883">
                  <c:v>8830</c:v>
                </c:pt>
                <c:pt idx="884">
                  <c:v>8840</c:v>
                </c:pt>
                <c:pt idx="885">
                  <c:v>8850</c:v>
                </c:pt>
                <c:pt idx="886">
                  <c:v>8860</c:v>
                </c:pt>
                <c:pt idx="887">
                  <c:v>8870</c:v>
                </c:pt>
                <c:pt idx="888">
                  <c:v>8880</c:v>
                </c:pt>
                <c:pt idx="889">
                  <c:v>8890</c:v>
                </c:pt>
                <c:pt idx="890">
                  <c:v>8900</c:v>
                </c:pt>
                <c:pt idx="891">
                  <c:v>8910</c:v>
                </c:pt>
                <c:pt idx="892">
                  <c:v>8920</c:v>
                </c:pt>
                <c:pt idx="893">
                  <c:v>8930</c:v>
                </c:pt>
                <c:pt idx="894">
                  <c:v>8940</c:v>
                </c:pt>
                <c:pt idx="895">
                  <c:v>8950</c:v>
                </c:pt>
                <c:pt idx="896">
                  <c:v>8960</c:v>
                </c:pt>
                <c:pt idx="897">
                  <c:v>8970</c:v>
                </c:pt>
                <c:pt idx="898">
                  <c:v>8980</c:v>
                </c:pt>
                <c:pt idx="899">
                  <c:v>8990</c:v>
                </c:pt>
                <c:pt idx="900">
                  <c:v>9000</c:v>
                </c:pt>
                <c:pt idx="901">
                  <c:v>9010</c:v>
                </c:pt>
                <c:pt idx="902">
                  <c:v>9020</c:v>
                </c:pt>
                <c:pt idx="903">
                  <c:v>9030</c:v>
                </c:pt>
                <c:pt idx="904">
                  <c:v>9040</c:v>
                </c:pt>
                <c:pt idx="905">
                  <c:v>9050</c:v>
                </c:pt>
                <c:pt idx="906">
                  <c:v>9060</c:v>
                </c:pt>
                <c:pt idx="907">
                  <c:v>9070</c:v>
                </c:pt>
                <c:pt idx="908">
                  <c:v>9080</c:v>
                </c:pt>
                <c:pt idx="909">
                  <c:v>9090</c:v>
                </c:pt>
                <c:pt idx="910">
                  <c:v>9100</c:v>
                </c:pt>
                <c:pt idx="911">
                  <c:v>9110</c:v>
                </c:pt>
                <c:pt idx="912">
                  <c:v>9120</c:v>
                </c:pt>
                <c:pt idx="913">
                  <c:v>9130</c:v>
                </c:pt>
                <c:pt idx="914">
                  <c:v>9140</c:v>
                </c:pt>
                <c:pt idx="915">
                  <c:v>9150</c:v>
                </c:pt>
                <c:pt idx="916">
                  <c:v>9160</c:v>
                </c:pt>
                <c:pt idx="917">
                  <c:v>9170</c:v>
                </c:pt>
                <c:pt idx="918">
                  <c:v>9180</c:v>
                </c:pt>
                <c:pt idx="919">
                  <c:v>9190</c:v>
                </c:pt>
                <c:pt idx="920">
                  <c:v>9200</c:v>
                </c:pt>
                <c:pt idx="921">
                  <c:v>9210</c:v>
                </c:pt>
                <c:pt idx="922">
                  <c:v>9220</c:v>
                </c:pt>
                <c:pt idx="923">
                  <c:v>9230</c:v>
                </c:pt>
                <c:pt idx="924">
                  <c:v>9240</c:v>
                </c:pt>
                <c:pt idx="925">
                  <c:v>9250</c:v>
                </c:pt>
                <c:pt idx="926">
                  <c:v>9260</c:v>
                </c:pt>
                <c:pt idx="927">
                  <c:v>9270</c:v>
                </c:pt>
                <c:pt idx="928">
                  <c:v>9280</c:v>
                </c:pt>
                <c:pt idx="929">
                  <c:v>9290</c:v>
                </c:pt>
                <c:pt idx="930">
                  <c:v>9300</c:v>
                </c:pt>
                <c:pt idx="931">
                  <c:v>9310</c:v>
                </c:pt>
                <c:pt idx="932">
                  <c:v>9320</c:v>
                </c:pt>
                <c:pt idx="933">
                  <c:v>9330</c:v>
                </c:pt>
                <c:pt idx="934">
                  <c:v>9340</c:v>
                </c:pt>
                <c:pt idx="935">
                  <c:v>9350</c:v>
                </c:pt>
                <c:pt idx="936">
                  <c:v>9360</c:v>
                </c:pt>
                <c:pt idx="937">
                  <c:v>9370</c:v>
                </c:pt>
                <c:pt idx="938">
                  <c:v>9380</c:v>
                </c:pt>
                <c:pt idx="939">
                  <c:v>9390</c:v>
                </c:pt>
                <c:pt idx="940">
                  <c:v>9400</c:v>
                </c:pt>
                <c:pt idx="941">
                  <c:v>9410</c:v>
                </c:pt>
                <c:pt idx="942">
                  <c:v>9420</c:v>
                </c:pt>
                <c:pt idx="943">
                  <c:v>9430</c:v>
                </c:pt>
                <c:pt idx="944">
                  <c:v>9440</c:v>
                </c:pt>
                <c:pt idx="945">
                  <c:v>9450</c:v>
                </c:pt>
                <c:pt idx="946">
                  <c:v>9460</c:v>
                </c:pt>
                <c:pt idx="947">
                  <c:v>9470</c:v>
                </c:pt>
                <c:pt idx="948">
                  <c:v>9480</c:v>
                </c:pt>
                <c:pt idx="949">
                  <c:v>9490</c:v>
                </c:pt>
                <c:pt idx="950">
                  <c:v>9500</c:v>
                </c:pt>
                <c:pt idx="951">
                  <c:v>9510</c:v>
                </c:pt>
                <c:pt idx="952">
                  <c:v>9520</c:v>
                </c:pt>
                <c:pt idx="953">
                  <c:v>9530</c:v>
                </c:pt>
                <c:pt idx="954">
                  <c:v>9540</c:v>
                </c:pt>
                <c:pt idx="955">
                  <c:v>9550</c:v>
                </c:pt>
                <c:pt idx="956">
                  <c:v>9560</c:v>
                </c:pt>
                <c:pt idx="957">
                  <c:v>9570</c:v>
                </c:pt>
                <c:pt idx="958">
                  <c:v>9580</c:v>
                </c:pt>
                <c:pt idx="959">
                  <c:v>9590</c:v>
                </c:pt>
                <c:pt idx="960">
                  <c:v>9600</c:v>
                </c:pt>
                <c:pt idx="961">
                  <c:v>9610</c:v>
                </c:pt>
                <c:pt idx="962">
                  <c:v>9620</c:v>
                </c:pt>
                <c:pt idx="963">
                  <c:v>9630</c:v>
                </c:pt>
                <c:pt idx="964">
                  <c:v>9640</c:v>
                </c:pt>
                <c:pt idx="965">
                  <c:v>9650</c:v>
                </c:pt>
                <c:pt idx="966">
                  <c:v>9660</c:v>
                </c:pt>
                <c:pt idx="967">
                  <c:v>9670</c:v>
                </c:pt>
                <c:pt idx="968">
                  <c:v>9680</c:v>
                </c:pt>
                <c:pt idx="969">
                  <c:v>9690</c:v>
                </c:pt>
                <c:pt idx="970">
                  <c:v>9700</c:v>
                </c:pt>
                <c:pt idx="971">
                  <c:v>9710</c:v>
                </c:pt>
                <c:pt idx="972">
                  <c:v>9720</c:v>
                </c:pt>
                <c:pt idx="973">
                  <c:v>9730</c:v>
                </c:pt>
                <c:pt idx="974">
                  <c:v>9740</c:v>
                </c:pt>
                <c:pt idx="975">
                  <c:v>9750</c:v>
                </c:pt>
                <c:pt idx="976">
                  <c:v>9760</c:v>
                </c:pt>
                <c:pt idx="977">
                  <c:v>9770</c:v>
                </c:pt>
                <c:pt idx="978">
                  <c:v>9780</c:v>
                </c:pt>
                <c:pt idx="979">
                  <c:v>9790</c:v>
                </c:pt>
                <c:pt idx="980">
                  <c:v>9800</c:v>
                </c:pt>
                <c:pt idx="981">
                  <c:v>9810</c:v>
                </c:pt>
                <c:pt idx="982">
                  <c:v>9820</c:v>
                </c:pt>
                <c:pt idx="983">
                  <c:v>9830</c:v>
                </c:pt>
                <c:pt idx="984">
                  <c:v>9840</c:v>
                </c:pt>
                <c:pt idx="985">
                  <c:v>9850</c:v>
                </c:pt>
                <c:pt idx="986">
                  <c:v>9860</c:v>
                </c:pt>
                <c:pt idx="987">
                  <c:v>9870</c:v>
                </c:pt>
                <c:pt idx="988">
                  <c:v>9880</c:v>
                </c:pt>
                <c:pt idx="989">
                  <c:v>9890</c:v>
                </c:pt>
                <c:pt idx="990">
                  <c:v>9900</c:v>
                </c:pt>
                <c:pt idx="991">
                  <c:v>9910</c:v>
                </c:pt>
                <c:pt idx="992">
                  <c:v>9920</c:v>
                </c:pt>
                <c:pt idx="993">
                  <c:v>9930</c:v>
                </c:pt>
                <c:pt idx="994">
                  <c:v>9940</c:v>
                </c:pt>
                <c:pt idx="995">
                  <c:v>9950</c:v>
                </c:pt>
                <c:pt idx="996">
                  <c:v>9960</c:v>
                </c:pt>
                <c:pt idx="997">
                  <c:v>9970</c:v>
                </c:pt>
                <c:pt idx="998">
                  <c:v>9980</c:v>
                </c:pt>
                <c:pt idx="999">
                  <c:v>9990</c:v>
                </c:pt>
                <c:pt idx="1000">
                  <c:v>10000</c:v>
                </c:pt>
                <c:pt idx="1001">
                  <c:v>10010</c:v>
                </c:pt>
                <c:pt idx="1002">
                  <c:v>10020</c:v>
                </c:pt>
                <c:pt idx="1003">
                  <c:v>10030</c:v>
                </c:pt>
                <c:pt idx="1004">
                  <c:v>10040</c:v>
                </c:pt>
                <c:pt idx="1005">
                  <c:v>10050</c:v>
                </c:pt>
                <c:pt idx="1006">
                  <c:v>10060</c:v>
                </c:pt>
                <c:pt idx="1007">
                  <c:v>10070</c:v>
                </c:pt>
                <c:pt idx="1008">
                  <c:v>10080</c:v>
                </c:pt>
                <c:pt idx="1009">
                  <c:v>10090</c:v>
                </c:pt>
                <c:pt idx="1010">
                  <c:v>10100</c:v>
                </c:pt>
                <c:pt idx="1011">
                  <c:v>10110</c:v>
                </c:pt>
                <c:pt idx="1012">
                  <c:v>10120</c:v>
                </c:pt>
                <c:pt idx="1013">
                  <c:v>10130</c:v>
                </c:pt>
                <c:pt idx="1014">
                  <c:v>10140</c:v>
                </c:pt>
                <c:pt idx="1015">
                  <c:v>10150</c:v>
                </c:pt>
                <c:pt idx="1016">
                  <c:v>10160</c:v>
                </c:pt>
                <c:pt idx="1017">
                  <c:v>10170</c:v>
                </c:pt>
                <c:pt idx="1018">
                  <c:v>10180</c:v>
                </c:pt>
                <c:pt idx="1019">
                  <c:v>10190</c:v>
                </c:pt>
                <c:pt idx="1020">
                  <c:v>10200</c:v>
                </c:pt>
                <c:pt idx="1021">
                  <c:v>10210</c:v>
                </c:pt>
                <c:pt idx="1022">
                  <c:v>10220</c:v>
                </c:pt>
                <c:pt idx="1023">
                  <c:v>10230</c:v>
                </c:pt>
                <c:pt idx="1024">
                  <c:v>10240</c:v>
                </c:pt>
                <c:pt idx="1025">
                  <c:v>10250</c:v>
                </c:pt>
                <c:pt idx="1026">
                  <c:v>10260</c:v>
                </c:pt>
                <c:pt idx="1027">
                  <c:v>10270</c:v>
                </c:pt>
                <c:pt idx="1028">
                  <c:v>10280</c:v>
                </c:pt>
                <c:pt idx="1029">
                  <c:v>10290</c:v>
                </c:pt>
                <c:pt idx="1030">
                  <c:v>10300</c:v>
                </c:pt>
                <c:pt idx="1031">
                  <c:v>10310</c:v>
                </c:pt>
                <c:pt idx="1032">
                  <c:v>10320</c:v>
                </c:pt>
                <c:pt idx="1033">
                  <c:v>10330</c:v>
                </c:pt>
                <c:pt idx="1034">
                  <c:v>10340</c:v>
                </c:pt>
                <c:pt idx="1035">
                  <c:v>10350</c:v>
                </c:pt>
                <c:pt idx="1036">
                  <c:v>10360</c:v>
                </c:pt>
                <c:pt idx="1037">
                  <c:v>10370</c:v>
                </c:pt>
                <c:pt idx="1038">
                  <c:v>10380</c:v>
                </c:pt>
                <c:pt idx="1039">
                  <c:v>10390</c:v>
                </c:pt>
                <c:pt idx="1040">
                  <c:v>10400</c:v>
                </c:pt>
                <c:pt idx="1041">
                  <c:v>10410</c:v>
                </c:pt>
                <c:pt idx="1042">
                  <c:v>10420</c:v>
                </c:pt>
                <c:pt idx="1043">
                  <c:v>10430</c:v>
                </c:pt>
                <c:pt idx="1044">
                  <c:v>10440</c:v>
                </c:pt>
                <c:pt idx="1045">
                  <c:v>10450</c:v>
                </c:pt>
                <c:pt idx="1046">
                  <c:v>10460</c:v>
                </c:pt>
                <c:pt idx="1047">
                  <c:v>10470</c:v>
                </c:pt>
                <c:pt idx="1048">
                  <c:v>10480</c:v>
                </c:pt>
                <c:pt idx="1049">
                  <c:v>10490</c:v>
                </c:pt>
                <c:pt idx="1050">
                  <c:v>10500</c:v>
                </c:pt>
                <c:pt idx="1051">
                  <c:v>10510</c:v>
                </c:pt>
                <c:pt idx="1052">
                  <c:v>10520</c:v>
                </c:pt>
                <c:pt idx="1053">
                  <c:v>10530</c:v>
                </c:pt>
                <c:pt idx="1054">
                  <c:v>10540</c:v>
                </c:pt>
                <c:pt idx="1055">
                  <c:v>10550</c:v>
                </c:pt>
                <c:pt idx="1056">
                  <c:v>10560</c:v>
                </c:pt>
                <c:pt idx="1057">
                  <c:v>10570</c:v>
                </c:pt>
                <c:pt idx="1058">
                  <c:v>10580</c:v>
                </c:pt>
                <c:pt idx="1059">
                  <c:v>10590</c:v>
                </c:pt>
                <c:pt idx="1060">
                  <c:v>10600</c:v>
                </c:pt>
                <c:pt idx="1061">
                  <c:v>10610</c:v>
                </c:pt>
                <c:pt idx="1062">
                  <c:v>10620</c:v>
                </c:pt>
                <c:pt idx="1063">
                  <c:v>10630</c:v>
                </c:pt>
                <c:pt idx="1064">
                  <c:v>10640</c:v>
                </c:pt>
                <c:pt idx="1065">
                  <c:v>10650</c:v>
                </c:pt>
                <c:pt idx="1066">
                  <c:v>10660</c:v>
                </c:pt>
                <c:pt idx="1067">
                  <c:v>10670</c:v>
                </c:pt>
                <c:pt idx="1068">
                  <c:v>10680</c:v>
                </c:pt>
                <c:pt idx="1069">
                  <c:v>10690</c:v>
                </c:pt>
                <c:pt idx="1070">
                  <c:v>10700</c:v>
                </c:pt>
                <c:pt idx="1071">
                  <c:v>10710</c:v>
                </c:pt>
                <c:pt idx="1072">
                  <c:v>10720</c:v>
                </c:pt>
                <c:pt idx="1073">
                  <c:v>10730</c:v>
                </c:pt>
                <c:pt idx="1074">
                  <c:v>10740</c:v>
                </c:pt>
                <c:pt idx="1075">
                  <c:v>10750</c:v>
                </c:pt>
                <c:pt idx="1076">
                  <c:v>10760</c:v>
                </c:pt>
                <c:pt idx="1077">
                  <c:v>10770</c:v>
                </c:pt>
                <c:pt idx="1078">
                  <c:v>10780</c:v>
                </c:pt>
                <c:pt idx="1079">
                  <c:v>10790</c:v>
                </c:pt>
                <c:pt idx="1080">
                  <c:v>10800</c:v>
                </c:pt>
                <c:pt idx="1081">
                  <c:v>10810</c:v>
                </c:pt>
                <c:pt idx="1082">
                  <c:v>10820</c:v>
                </c:pt>
                <c:pt idx="1083">
                  <c:v>10830</c:v>
                </c:pt>
                <c:pt idx="1084">
                  <c:v>10840</c:v>
                </c:pt>
                <c:pt idx="1085">
                  <c:v>10850</c:v>
                </c:pt>
                <c:pt idx="1086">
                  <c:v>10860</c:v>
                </c:pt>
                <c:pt idx="1087">
                  <c:v>10870</c:v>
                </c:pt>
                <c:pt idx="1088">
                  <c:v>10880</c:v>
                </c:pt>
                <c:pt idx="1089">
                  <c:v>10890</c:v>
                </c:pt>
                <c:pt idx="1090">
                  <c:v>10900</c:v>
                </c:pt>
                <c:pt idx="1091">
                  <c:v>10910</c:v>
                </c:pt>
                <c:pt idx="1092">
                  <c:v>10920</c:v>
                </c:pt>
                <c:pt idx="1093">
                  <c:v>10930</c:v>
                </c:pt>
                <c:pt idx="1094">
                  <c:v>10940</c:v>
                </c:pt>
                <c:pt idx="1095">
                  <c:v>10950</c:v>
                </c:pt>
                <c:pt idx="1096">
                  <c:v>10960</c:v>
                </c:pt>
                <c:pt idx="1097">
                  <c:v>10970</c:v>
                </c:pt>
                <c:pt idx="1098">
                  <c:v>10980</c:v>
                </c:pt>
                <c:pt idx="1099">
                  <c:v>10990</c:v>
                </c:pt>
                <c:pt idx="1100">
                  <c:v>11000</c:v>
                </c:pt>
                <c:pt idx="1101">
                  <c:v>11010</c:v>
                </c:pt>
                <c:pt idx="1102">
                  <c:v>11020</c:v>
                </c:pt>
                <c:pt idx="1103">
                  <c:v>11030</c:v>
                </c:pt>
                <c:pt idx="1104">
                  <c:v>11040</c:v>
                </c:pt>
                <c:pt idx="1105">
                  <c:v>11050</c:v>
                </c:pt>
                <c:pt idx="1106">
                  <c:v>11060</c:v>
                </c:pt>
                <c:pt idx="1107">
                  <c:v>11070</c:v>
                </c:pt>
                <c:pt idx="1108">
                  <c:v>11080</c:v>
                </c:pt>
                <c:pt idx="1109">
                  <c:v>11090</c:v>
                </c:pt>
                <c:pt idx="1110">
                  <c:v>11100</c:v>
                </c:pt>
                <c:pt idx="1111">
                  <c:v>11110</c:v>
                </c:pt>
                <c:pt idx="1112">
                  <c:v>11120</c:v>
                </c:pt>
                <c:pt idx="1113">
                  <c:v>11130</c:v>
                </c:pt>
                <c:pt idx="1114">
                  <c:v>11140</c:v>
                </c:pt>
                <c:pt idx="1115">
                  <c:v>11150</c:v>
                </c:pt>
                <c:pt idx="1116">
                  <c:v>11160</c:v>
                </c:pt>
                <c:pt idx="1117">
                  <c:v>11170</c:v>
                </c:pt>
                <c:pt idx="1118">
                  <c:v>11180</c:v>
                </c:pt>
                <c:pt idx="1119">
                  <c:v>11190</c:v>
                </c:pt>
                <c:pt idx="1120">
                  <c:v>11200</c:v>
                </c:pt>
                <c:pt idx="1121">
                  <c:v>11210</c:v>
                </c:pt>
                <c:pt idx="1122">
                  <c:v>11220</c:v>
                </c:pt>
                <c:pt idx="1123">
                  <c:v>11230</c:v>
                </c:pt>
                <c:pt idx="1124">
                  <c:v>11240</c:v>
                </c:pt>
                <c:pt idx="1125">
                  <c:v>11250</c:v>
                </c:pt>
                <c:pt idx="1126">
                  <c:v>11260</c:v>
                </c:pt>
                <c:pt idx="1127">
                  <c:v>11270</c:v>
                </c:pt>
                <c:pt idx="1128">
                  <c:v>11280</c:v>
                </c:pt>
                <c:pt idx="1129">
                  <c:v>11290</c:v>
                </c:pt>
                <c:pt idx="1130">
                  <c:v>11300</c:v>
                </c:pt>
                <c:pt idx="1131">
                  <c:v>11310</c:v>
                </c:pt>
                <c:pt idx="1132">
                  <c:v>11320</c:v>
                </c:pt>
                <c:pt idx="1133">
                  <c:v>11330</c:v>
                </c:pt>
                <c:pt idx="1134">
                  <c:v>11340</c:v>
                </c:pt>
                <c:pt idx="1135">
                  <c:v>11350</c:v>
                </c:pt>
                <c:pt idx="1136">
                  <c:v>11360</c:v>
                </c:pt>
                <c:pt idx="1137">
                  <c:v>11370</c:v>
                </c:pt>
                <c:pt idx="1138">
                  <c:v>11380</c:v>
                </c:pt>
                <c:pt idx="1139">
                  <c:v>11390</c:v>
                </c:pt>
                <c:pt idx="1140">
                  <c:v>11400</c:v>
                </c:pt>
                <c:pt idx="1141">
                  <c:v>11410</c:v>
                </c:pt>
                <c:pt idx="1142">
                  <c:v>11420</c:v>
                </c:pt>
                <c:pt idx="1143">
                  <c:v>11430</c:v>
                </c:pt>
                <c:pt idx="1144">
                  <c:v>11440</c:v>
                </c:pt>
                <c:pt idx="1145">
                  <c:v>11450</c:v>
                </c:pt>
                <c:pt idx="1146">
                  <c:v>11460</c:v>
                </c:pt>
                <c:pt idx="1147">
                  <c:v>11470</c:v>
                </c:pt>
                <c:pt idx="1148">
                  <c:v>11480</c:v>
                </c:pt>
                <c:pt idx="1149">
                  <c:v>11490</c:v>
                </c:pt>
                <c:pt idx="1150">
                  <c:v>11500</c:v>
                </c:pt>
                <c:pt idx="1151">
                  <c:v>11510</c:v>
                </c:pt>
                <c:pt idx="1152">
                  <c:v>11520</c:v>
                </c:pt>
                <c:pt idx="1153">
                  <c:v>11530</c:v>
                </c:pt>
                <c:pt idx="1154">
                  <c:v>11540</c:v>
                </c:pt>
                <c:pt idx="1155">
                  <c:v>11550</c:v>
                </c:pt>
                <c:pt idx="1156">
                  <c:v>11560</c:v>
                </c:pt>
                <c:pt idx="1157">
                  <c:v>11570</c:v>
                </c:pt>
                <c:pt idx="1158">
                  <c:v>11580</c:v>
                </c:pt>
                <c:pt idx="1159">
                  <c:v>11590</c:v>
                </c:pt>
                <c:pt idx="1160">
                  <c:v>11600</c:v>
                </c:pt>
                <c:pt idx="1161">
                  <c:v>11610</c:v>
                </c:pt>
                <c:pt idx="1162">
                  <c:v>11620</c:v>
                </c:pt>
                <c:pt idx="1163">
                  <c:v>11630</c:v>
                </c:pt>
                <c:pt idx="1164">
                  <c:v>11640</c:v>
                </c:pt>
                <c:pt idx="1165">
                  <c:v>11650</c:v>
                </c:pt>
                <c:pt idx="1166">
                  <c:v>11660</c:v>
                </c:pt>
                <c:pt idx="1167">
                  <c:v>11670</c:v>
                </c:pt>
                <c:pt idx="1168">
                  <c:v>11680</c:v>
                </c:pt>
                <c:pt idx="1169">
                  <c:v>11690</c:v>
                </c:pt>
                <c:pt idx="1170">
                  <c:v>11700</c:v>
                </c:pt>
                <c:pt idx="1171">
                  <c:v>11710</c:v>
                </c:pt>
                <c:pt idx="1172">
                  <c:v>11720</c:v>
                </c:pt>
                <c:pt idx="1173">
                  <c:v>11730</c:v>
                </c:pt>
                <c:pt idx="1174">
                  <c:v>11740</c:v>
                </c:pt>
                <c:pt idx="1175">
                  <c:v>11750</c:v>
                </c:pt>
                <c:pt idx="1176">
                  <c:v>11760</c:v>
                </c:pt>
                <c:pt idx="1177">
                  <c:v>11770</c:v>
                </c:pt>
                <c:pt idx="1178">
                  <c:v>11780</c:v>
                </c:pt>
                <c:pt idx="1179">
                  <c:v>11790</c:v>
                </c:pt>
                <c:pt idx="1180">
                  <c:v>11800</c:v>
                </c:pt>
                <c:pt idx="1181">
                  <c:v>11810</c:v>
                </c:pt>
                <c:pt idx="1182">
                  <c:v>11820</c:v>
                </c:pt>
                <c:pt idx="1183">
                  <c:v>11830</c:v>
                </c:pt>
                <c:pt idx="1184">
                  <c:v>11840</c:v>
                </c:pt>
                <c:pt idx="1185">
                  <c:v>11850</c:v>
                </c:pt>
                <c:pt idx="1186">
                  <c:v>11860</c:v>
                </c:pt>
                <c:pt idx="1187">
                  <c:v>11870</c:v>
                </c:pt>
                <c:pt idx="1188">
                  <c:v>11880</c:v>
                </c:pt>
                <c:pt idx="1189">
                  <c:v>11890</c:v>
                </c:pt>
                <c:pt idx="1190">
                  <c:v>11900</c:v>
                </c:pt>
                <c:pt idx="1191">
                  <c:v>11910</c:v>
                </c:pt>
                <c:pt idx="1192">
                  <c:v>11920</c:v>
                </c:pt>
                <c:pt idx="1193">
                  <c:v>11930</c:v>
                </c:pt>
                <c:pt idx="1194">
                  <c:v>11940</c:v>
                </c:pt>
                <c:pt idx="1195">
                  <c:v>11950</c:v>
                </c:pt>
                <c:pt idx="1196">
                  <c:v>11960</c:v>
                </c:pt>
                <c:pt idx="1197">
                  <c:v>11970</c:v>
                </c:pt>
                <c:pt idx="1198">
                  <c:v>11980</c:v>
                </c:pt>
                <c:pt idx="1199">
                  <c:v>11990</c:v>
                </c:pt>
                <c:pt idx="1200">
                  <c:v>12000</c:v>
                </c:pt>
                <c:pt idx="1201">
                  <c:v>12010</c:v>
                </c:pt>
                <c:pt idx="1202">
                  <c:v>12020</c:v>
                </c:pt>
                <c:pt idx="1203">
                  <c:v>12030</c:v>
                </c:pt>
                <c:pt idx="1204">
                  <c:v>12040</c:v>
                </c:pt>
                <c:pt idx="1205">
                  <c:v>12050</c:v>
                </c:pt>
                <c:pt idx="1206">
                  <c:v>12060</c:v>
                </c:pt>
                <c:pt idx="1207">
                  <c:v>12070</c:v>
                </c:pt>
                <c:pt idx="1208">
                  <c:v>12080</c:v>
                </c:pt>
                <c:pt idx="1209">
                  <c:v>12090</c:v>
                </c:pt>
                <c:pt idx="1210">
                  <c:v>12100</c:v>
                </c:pt>
                <c:pt idx="1211">
                  <c:v>12110</c:v>
                </c:pt>
                <c:pt idx="1212">
                  <c:v>12120</c:v>
                </c:pt>
                <c:pt idx="1213">
                  <c:v>12130</c:v>
                </c:pt>
                <c:pt idx="1214">
                  <c:v>12140</c:v>
                </c:pt>
                <c:pt idx="1215">
                  <c:v>12150</c:v>
                </c:pt>
                <c:pt idx="1216">
                  <c:v>12160</c:v>
                </c:pt>
                <c:pt idx="1217">
                  <c:v>12170</c:v>
                </c:pt>
                <c:pt idx="1218">
                  <c:v>12180</c:v>
                </c:pt>
                <c:pt idx="1219">
                  <c:v>12190</c:v>
                </c:pt>
                <c:pt idx="1220">
                  <c:v>12200</c:v>
                </c:pt>
                <c:pt idx="1221">
                  <c:v>12210</c:v>
                </c:pt>
                <c:pt idx="1222">
                  <c:v>12220</c:v>
                </c:pt>
                <c:pt idx="1223">
                  <c:v>12230</c:v>
                </c:pt>
                <c:pt idx="1224">
                  <c:v>12240</c:v>
                </c:pt>
                <c:pt idx="1225">
                  <c:v>12250</c:v>
                </c:pt>
                <c:pt idx="1226">
                  <c:v>12260</c:v>
                </c:pt>
                <c:pt idx="1227">
                  <c:v>12270</c:v>
                </c:pt>
                <c:pt idx="1228">
                  <c:v>12280</c:v>
                </c:pt>
                <c:pt idx="1229">
                  <c:v>12290</c:v>
                </c:pt>
                <c:pt idx="1230">
                  <c:v>12300</c:v>
                </c:pt>
                <c:pt idx="1231">
                  <c:v>12310</c:v>
                </c:pt>
                <c:pt idx="1232">
                  <c:v>12320</c:v>
                </c:pt>
                <c:pt idx="1233">
                  <c:v>12330</c:v>
                </c:pt>
                <c:pt idx="1234">
                  <c:v>12340</c:v>
                </c:pt>
                <c:pt idx="1235">
                  <c:v>12350</c:v>
                </c:pt>
                <c:pt idx="1236">
                  <c:v>12360</c:v>
                </c:pt>
                <c:pt idx="1237">
                  <c:v>12370</c:v>
                </c:pt>
                <c:pt idx="1238">
                  <c:v>12380</c:v>
                </c:pt>
                <c:pt idx="1239">
                  <c:v>12390</c:v>
                </c:pt>
                <c:pt idx="1240">
                  <c:v>12400</c:v>
                </c:pt>
                <c:pt idx="1241">
                  <c:v>12410</c:v>
                </c:pt>
                <c:pt idx="1242">
                  <c:v>12420</c:v>
                </c:pt>
                <c:pt idx="1243">
                  <c:v>12430</c:v>
                </c:pt>
                <c:pt idx="1244">
                  <c:v>12440</c:v>
                </c:pt>
                <c:pt idx="1245">
                  <c:v>12450</c:v>
                </c:pt>
                <c:pt idx="1246">
                  <c:v>12460</c:v>
                </c:pt>
                <c:pt idx="1247">
                  <c:v>12470</c:v>
                </c:pt>
                <c:pt idx="1248">
                  <c:v>12480</c:v>
                </c:pt>
                <c:pt idx="1249">
                  <c:v>12490</c:v>
                </c:pt>
                <c:pt idx="1250">
                  <c:v>12500</c:v>
                </c:pt>
                <c:pt idx="1251">
                  <c:v>12510</c:v>
                </c:pt>
                <c:pt idx="1252">
                  <c:v>12520</c:v>
                </c:pt>
                <c:pt idx="1253">
                  <c:v>12530</c:v>
                </c:pt>
                <c:pt idx="1254">
                  <c:v>12540</c:v>
                </c:pt>
                <c:pt idx="1255">
                  <c:v>12550</c:v>
                </c:pt>
                <c:pt idx="1256">
                  <c:v>12560</c:v>
                </c:pt>
                <c:pt idx="1257">
                  <c:v>12570</c:v>
                </c:pt>
                <c:pt idx="1258">
                  <c:v>12580</c:v>
                </c:pt>
                <c:pt idx="1259">
                  <c:v>12590</c:v>
                </c:pt>
                <c:pt idx="1260">
                  <c:v>12600</c:v>
                </c:pt>
                <c:pt idx="1261">
                  <c:v>12610</c:v>
                </c:pt>
                <c:pt idx="1262">
                  <c:v>12620</c:v>
                </c:pt>
                <c:pt idx="1263">
                  <c:v>12630</c:v>
                </c:pt>
                <c:pt idx="1264">
                  <c:v>12640</c:v>
                </c:pt>
                <c:pt idx="1265">
                  <c:v>12650</c:v>
                </c:pt>
                <c:pt idx="1266">
                  <c:v>12660</c:v>
                </c:pt>
                <c:pt idx="1267">
                  <c:v>12670</c:v>
                </c:pt>
                <c:pt idx="1268">
                  <c:v>12680</c:v>
                </c:pt>
                <c:pt idx="1269">
                  <c:v>12690</c:v>
                </c:pt>
                <c:pt idx="1270">
                  <c:v>12700</c:v>
                </c:pt>
                <c:pt idx="1271">
                  <c:v>12710</c:v>
                </c:pt>
                <c:pt idx="1272">
                  <c:v>12720</c:v>
                </c:pt>
                <c:pt idx="1273">
                  <c:v>12730</c:v>
                </c:pt>
                <c:pt idx="1274">
                  <c:v>12740</c:v>
                </c:pt>
                <c:pt idx="1275">
                  <c:v>12750</c:v>
                </c:pt>
                <c:pt idx="1276">
                  <c:v>12760</c:v>
                </c:pt>
                <c:pt idx="1277">
                  <c:v>12770</c:v>
                </c:pt>
                <c:pt idx="1278">
                  <c:v>12780</c:v>
                </c:pt>
                <c:pt idx="1279">
                  <c:v>12790</c:v>
                </c:pt>
                <c:pt idx="1280">
                  <c:v>12800</c:v>
                </c:pt>
                <c:pt idx="1281">
                  <c:v>12810</c:v>
                </c:pt>
                <c:pt idx="1282">
                  <c:v>12820</c:v>
                </c:pt>
                <c:pt idx="1283">
                  <c:v>12830</c:v>
                </c:pt>
                <c:pt idx="1284">
                  <c:v>12840</c:v>
                </c:pt>
                <c:pt idx="1285">
                  <c:v>12850</c:v>
                </c:pt>
                <c:pt idx="1286">
                  <c:v>12860</c:v>
                </c:pt>
                <c:pt idx="1287">
                  <c:v>12870</c:v>
                </c:pt>
                <c:pt idx="1288">
                  <c:v>12880</c:v>
                </c:pt>
                <c:pt idx="1289">
                  <c:v>12890</c:v>
                </c:pt>
                <c:pt idx="1290">
                  <c:v>12900</c:v>
                </c:pt>
                <c:pt idx="1291">
                  <c:v>12910</c:v>
                </c:pt>
                <c:pt idx="1292">
                  <c:v>12920</c:v>
                </c:pt>
                <c:pt idx="1293">
                  <c:v>12930</c:v>
                </c:pt>
                <c:pt idx="1294">
                  <c:v>12940</c:v>
                </c:pt>
              </c:numCache>
            </c:numRef>
          </c:cat>
          <c:val>
            <c:numRef>
              <c:f>Tabelle1!$C$2:$C$1296</c:f>
              <c:numCache>
                <c:formatCode>0%</c:formatCode>
                <c:ptCount val="1295"/>
                <c:pt idx="0">
                  <c:v>0</c:v>
                </c:pt>
                <c:pt idx="1">
                  <c:v>2.8169014084507005E-2</c:v>
                </c:pt>
                <c:pt idx="2">
                  <c:v>5.633802816901412E-2</c:v>
                </c:pt>
                <c:pt idx="3">
                  <c:v>5.633802816901412E-2</c:v>
                </c:pt>
                <c:pt idx="4">
                  <c:v>6.3380281690140872E-2</c:v>
                </c:pt>
                <c:pt idx="5">
                  <c:v>7.0422535211267623E-2</c:v>
                </c:pt>
                <c:pt idx="6">
                  <c:v>9.8591549295774628E-2</c:v>
                </c:pt>
                <c:pt idx="7">
                  <c:v>0.12676056338028174</c:v>
                </c:pt>
                <c:pt idx="8">
                  <c:v>0.14084507042253525</c:v>
                </c:pt>
                <c:pt idx="9">
                  <c:v>0.14084507042253525</c:v>
                </c:pt>
                <c:pt idx="10">
                  <c:v>0.15492957746478875</c:v>
                </c:pt>
                <c:pt idx="11">
                  <c:v>0.16901408450704225</c:v>
                </c:pt>
                <c:pt idx="12">
                  <c:v>0.176056338028169</c:v>
                </c:pt>
                <c:pt idx="13">
                  <c:v>0.19718309859154926</c:v>
                </c:pt>
                <c:pt idx="14">
                  <c:v>0.21126760563380287</c:v>
                </c:pt>
                <c:pt idx="15">
                  <c:v>0.21830985915492962</c:v>
                </c:pt>
                <c:pt idx="16">
                  <c:v>0.22535211267605637</c:v>
                </c:pt>
                <c:pt idx="17">
                  <c:v>0.23943661971830987</c:v>
                </c:pt>
                <c:pt idx="18">
                  <c:v>0.23943661971830987</c:v>
                </c:pt>
                <c:pt idx="19">
                  <c:v>0.25352112676056338</c:v>
                </c:pt>
                <c:pt idx="20">
                  <c:v>0.26056338028169013</c:v>
                </c:pt>
                <c:pt idx="21">
                  <c:v>0.26056338028169013</c:v>
                </c:pt>
                <c:pt idx="22">
                  <c:v>0.26760563380281688</c:v>
                </c:pt>
                <c:pt idx="23">
                  <c:v>0.26760563380281688</c:v>
                </c:pt>
                <c:pt idx="24">
                  <c:v>0.27464788732394363</c:v>
                </c:pt>
                <c:pt idx="25">
                  <c:v>0.27464788732394363</c:v>
                </c:pt>
                <c:pt idx="26">
                  <c:v>0.28169014084507038</c:v>
                </c:pt>
                <c:pt idx="27">
                  <c:v>0.28873239436619713</c:v>
                </c:pt>
                <c:pt idx="28">
                  <c:v>0.29577464788732399</c:v>
                </c:pt>
                <c:pt idx="29">
                  <c:v>0.30281690140845074</c:v>
                </c:pt>
                <c:pt idx="30">
                  <c:v>0.30281690140845074</c:v>
                </c:pt>
                <c:pt idx="31">
                  <c:v>0.3098591549295775</c:v>
                </c:pt>
                <c:pt idx="32">
                  <c:v>0.323943661971831</c:v>
                </c:pt>
                <c:pt idx="33">
                  <c:v>0.3380281690140845</c:v>
                </c:pt>
                <c:pt idx="34">
                  <c:v>0.3380281690140845</c:v>
                </c:pt>
                <c:pt idx="35">
                  <c:v>0.3380281690140845</c:v>
                </c:pt>
                <c:pt idx="36">
                  <c:v>0.3380281690140845</c:v>
                </c:pt>
                <c:pt idx="37">
                  <c:v>0.3380281690140845</c:v>
                </c:pt>
                <c:pt idx="38">
                  <c:v>0.34507042253521125</c:v>
                </c:pt>
                <c:pt idx="39">
                  <c:v>0.36619718309859151</c:v>
                </c:pt>
                <c:pt idx="40">
                  <c:v>0.36619718309859151</c:v>
                </c:pt>
                <c:pt idx="41">
                  <c:v>0.38732394366197187</c:v>
                </c:pt>
                <c:pt idx="42">
                  <c:v>0.40140845070422537</c:v>
                </c:pt>
                <c:pt idx="43">
                  <c:v>0.40845070422535212</c:v>
                </c:pt>
                <c:pt idx="44">
                  <c:v>0.40845070422535212</c:v>
                </c:pt>
                <c:pt idx="45">
                  <c:v>0.41549295774647887</c:v>
                </c:pt>
                <c:pt idx="46">
                  <c:v>0.42253521126760563</c:v>
                </c:pt>
                <c:pt idx="47">
                  <c:v>0.42253521126760563</c:v>
                </c:pt>
                <c:pt idx="48">
                  <c:v>0.42253521126760563</c:v>
                </c:pt>
                <c:pt idx="49">
                  <c:v>0.42957746478873238</c:v>
                </c:pt>
                <c:pt idx="50">
                  <c:v>0.43661971830985913</c:v>
                </c:pt>
                <c:pt idx="51">
                  <c:v>0.43661971830985913</c:v>
                </c:pt>
                <c:pt idx="52">
                  <c:v>0.43661971830985913</c:v>
                </c:pt>
                <c:pt idx="53">
                  <c:v>0.44366197183098588</c:v>
                </c:pt>
                <c:pt idx="54">
                  <c:v>0.44366197183098588</c:v>
                </c:pt>
                <c:pt idx="55">
                  <c:v>0.44366197183098588</c:v>
                </c:pt>
                <c:pt idx="56">
                  <c:v>0.44366197183098588</c:v>
                </c:pt>
                <c:pt idx="57">
                  <c:v>0.45070422535211263</c:v>
                </c:pt>
                <c:pt idx="58">
                  <c:v>0.45070422535211263</c:v>
                </c:pt>
                <c:pt idx="59">
                  <c:v>0.45774647887323938</c:v>
                </c:pt>
                <c:pt idx="60">
                  <c:v>0.45774647887323938</c:v>
                </c:pt>
                <c:pt idx="61">
                  <c:v>0.45774647887323938</c:v>
                </c:pt>
                <c:pt idx="62">
                  <c:v>0.45774647887323938</c:v>
                </c:pt>
                <c:pt idx="63">
                  <c:v>0.45774647887323938</c:v>
                </c:pt>
                <c:pt idx="64">
                  <c:v>0.46478873239436624</c:v>
                </c:pt>
                <c:pt idx="65">
                  <c:v>0.46478873239436624</c:v>
                </c:pt>
                <c:pt idx="66">
                  <c:v>0.471830985915493</c:v>
                </c:pt>
                <c:pt idx="67">
                  <c:v>0.471830985915493</c:v>
                </c:pt>
                <c:pt idx="68">
                  <c:v>0.4859154929577465</c:v>
                </c:pt>
                <c:pt idx="69">
                  <c:v>0.4859154929577465</c:v>
                </c:pt>
                <c:pt idx="70">
                  <c:v>0.4859154929577465</c:v>
                </c:pt>
                <c:pt idx="71">
                  <c:v>0.4859154929577465</c:v>
                </c:pt>
                <c:pt idx="72">
                  <c:v>0.4859154929577465</c:v>
                </c:pt>
                <c:pt idx="73">
                  <c:v>0.4859154929577465</c:v>
                </c:pt>
                <c:pt idx="74">
                  <c:v>0.4859154929577465</c:v>
                </c:pt>
                <c:pt idx="75">
                  <c:v>0.49295774647887325</c:v>
                </c:pt>
                <c:pt idx="76">
                  <c:v>0.49295774647887325</c:v>
                </c:pt>
                <c:pt idx="77">
                  <c:v>0.49295774647887325</c:v>
                </c:pt>
                <c:pt idx="78">
                  <c:v>0.49295774647887325</c:v>
                </c:pt>
                <c:pt idx="79">
                  <c:v>0.49295774647887325</c:v>
                </c:pt>
                <c:pt idx="80">
                  <c:v>0.49295774647887325</c:v>
                </c:pt>
                <c:pt idx="81">
                  <c:v>0.49295774647887325</c:v>
                </c:pt>
                <c:pt idx="82">
                  <c:v>0.49295774647887325</c:v>
                </c:pt>
                <c:pt idx="83">
                  <c:v>0.49295774647887325</c:v>
                </c:pt>
                <c:pt idx="84">
                  <c:v>0.50704225352112675</c:v>
                </c:pt>
                <c:pt idx="85">
                  <c:v>0.50704225352112675</c:v>
                </c:pt>
                <c:pt idx="86">
                  <c:v>0.50704225352112675</c:v>
                </c:pt>
                <c:pt idx="87">
                  <c:v>0.50704225352112675</c:v>
                </c:pt>
                <c:pt idx="88">
                  <c:v>0.50704225352112675</c:v>
                </c:pt>
                <c:pt idx="89">
                  <c:v>0.50704225352112675</c:v>
                </c:pt>
                <c:pt idx="90">
                  <c:v>0.50704225352112675</c:v>
                </c:pt>
                <c:pt idx="91">
                  <c:v>0.50704225352112675</c:v>
                </c:pt>
                <c:pt idx="92">
                  <c:v>0.50704225352112675</c:v>
                </c:pt>
                <c:pt idx="93">
                  <c:v>0.50704225352112675</c:v>
                </c:pt>
                <c:pt idx="94">
                  <c:v>0.50704225352112675</c:v>
                </c:pt>
                <c:pt idx="95">
                  <c:v>0.50704225352112675</c:v>
                </c:pt>
                <c:pt idx="96">
                  <c:v>0.50704225352112675</c:v>
                </c:pt>
                <c:pt idx="97">
                  <c:v>0.5140845070422535</c:v>
                </c:pt>
                <c:pt idx="98">
                  <c:v>0.5140845070422535</c:v>
                </c:pt>
                <c:pt idx="99">
                  <c:v>0.52112676056338025</c:v>
                </c:pt>
                <c:pt idx="100">
                  <c:v>0.528169014084507</c:v>
                </c:pt>
                <c:pt idx="101">
                  <c:v>0.53521126760563376</c:v>
                </c:pt>
                <c:pt idx="102">
                  <c:v>0.53521126760563376</c:v>
                </c:pt>
                <c:pt idx="103">
                  <c:v>0.53521126760563376</c:v>
                </c:pt>
                <c:pt idx="104">
                  <c:v>0.53521126760563376</c:v>
                </c:pt>
                <c:pt idx="105">
                  <c:v>0.54929577464788726</c:v>
                </c:pt>
                <c:pt idx="106">
                  <c:v>0.54929577464788726</c:v>
                </c:pt>
                <c:pt idx="107">
                  <c:v>0.54929577464788726</c:v>
                </c:pt>
                <c:pt idx="108">
                  <c:v>0.54929577464788726</c:v>
                </c:pt>
                <c:pt idx="109">
                  <c:v>0.54929577464788726</c:v>
                </c:pt>
                <c:pt idx="110">
                  <c:v>0.55633802816901401</c:v>
                </c:pt>
                <c:pt idx="111">
                  <c:v>0.55633802816901401</c:v>
                </c:pt>
                <c:pt idx="112">
                  <c:v>0.55633802816901401</c:v>
                </c:pt>
                <c:pt idx="113">
                  <c:v>0.56338028169014087</c:v>
                </c:pt>
                <c:pt idx="114">
                  <c:v>0.56338028169014087</c:v>
                </c:pt>
                <c:pt idx="115">
                  <c:v>0.56338028169014087</c:v>
                </c:pt>
                <c:pt idx="116">
                  <c:v>0.56338028169014087</c:v>
                </c:pt>
                <c:pt idx="117">
                  <c:v>0.56338028169014087</c:v>
                </c:pt>
                <c:pt idx="118">
                  <c:v>0.56338028169014087</c:v>
                </c:pt>
                <c:pt idx="119">
                  <c:v>0.56338028169014087</c:v>
                </c:pt>
                <c:pt idx="120">
                  <c:v>0.56338028169014087</c:v>
                </c:pt>
                <c:pt idx="121">
                  <c:v>0.56338028169014087</c:v>
                </c:pt>
                <c:pt idx="122">
                  <c:v>0.57042253521126762</c:v>
                </c:pt>
                <c:pt idx="123">
                  <c:v>0.57042253521126762</c:v>
                </c:pt>
                <c:pt idx="124">
                  <c:v>0.57746478873239437</c:v>
                </c:pt>
                <c:pt idx="125">
                  <c:v>0.57746478873239437</c:v>
                </c:pt>
                <c:pt idx="126">
                  <c:v>0.57746478873239437</c:v>
                </c:pt>
                <c:pt idx="127">
                  <c:v>0.58450704225352113</c:v>
                </c:pt>
                <c:pt idx="128">
                  <c:v>0.59154929577464788</c:v>
                </c:pt>
                <c:pt idx="129">
                  <c:v>0.59154929577464788</c:v>
                </c:pt>
                <c:pt idx="130">
                  <c:v>0.59154929577464788</c:v>
                </c:pt>
                <c:pt idx="131">
                  <c:v>0.59154929577464788</c:v>
                </c:pt>
                <c:pt idx="132">
                  <c:v>0.59154929577464788</c:v>
                </c:pt>
                <c:pt idx="133">
                  <c:v>0.59154929577464788</c:v>
                </c:pt>
                <c:pt idx="134">
                  <c:v>0.59859154929577463</c:v>
                </c:pt>
                <c:pt idx="135">
                  <c:v>0.60563380281690149</c:v>
                </c:pt>
                <c:pt idx="136">
                  <c:v>0.60563380281690149</c:v>
                </c:pt>
                <c:pt idx="137">
                  <c:v>0.60563380281690149</c:v>
                </c:pt>
                <c:pt idx="138">
                  <c:v>0.60563380281690149</c:v>
                </c:pt>
                <c:pt idx="139">
                  <c:v>0.60563380281690149</c:v>
                </c:pt>
                <c:pt idx="140">
                  <c:v>0.60563380281690149</c:v>
                </c:pt>
                <c:pt idx="141">
                  <c:v>0.60563380281690149</c:v>
                </c:pt>
                <c:pt idx="142">
                  <c:v>0.60563380281690149</c:v>
                </c:pt>
                <c:pt idx="143">
                  <c:v>0.60563380281690149</c:v>
                </c:pt>
                <c:pt idx="144">
                  <c:v>0.60563380281690149</c:v>
                </c:pt>
                <c:pt idx="145">
                  <c:v>0.60563380281690149</c:v>
                </c:pt>
                <c:pt idx="146">
                  <c:v>0.60563380281690149</c:v>
                </c:pt>
                <c:pt idx="147">
                  <c:v>0.60563380281690149</c:v>
                </c:pt>
                <c:pt idx="148">
                  <c:v>0.60563380281690149</c:v>
                </c:pt>
                <c:pt idx="149">
                  <c:v>0.60563380281690149</c:v>
                </c:pt>
                <c:pt idx="150">
                  <c:v>0.60563380281690149</c:v>
                </c:pt>
                <c:pt idx="151">
                  <c:v>0.61267605633802824</c:v>
                </c:pt>
                <c:pt idx="152">
                  <c:v>0.62676056338028174</c:v>
                </c:pt>
                <c:pt idx="153">
                  <c:v>0.64084507042253525</c:v>
                </c:pt>
                <c:pt idx="154">
                  <c:v>0.64084507042253525</c:v>
                </c:pt>
                <c:pt idx="155">
                  <c:v>0.64084507042253525</c:v>
                </c:pt>
                <c:pt idx="156">
                  <c:v>0.647887323943662</c:v>
                </c:pt>
                <c:pt idx="157">
                  <c:v>0.647887323943662</c:v>
                </c:pt>
                <c:pt idx="158">
                  <c:v>0.647887323943662</c:v>
                </c:pt>
                <c:pt idx="159">
                  <c:v>0.6619718309859155</c:v>
                </c:pt>
                <c:pt idx="160">
                  <c:v>0.676056338028169</c:v>
                </c:pt>
                <c:pt idx="161">
                  <c:v>0.676056338028169</c:v>
                </c:pt>
                <c:pt idx="162">
                  <c:v>0.676056338028169</c:v>
                </c:pt>
                <c:pt idx="163">
                  <c:v>0.676056338028169</c:v>
                </c:pt>
                <c:pt idx="164">
                  <c:v>0.676056338028169</c:v>
                </c:pt>
                <c:pt idx="165">
                  <c:v>0.676056338028169</c:v>
                </c:pt>
                <c:pt idx="166">
                  <c:v>0.676056338028169</c:v>
                </c:pt>
                <c:pt idx="167">
                  <c:v>0.676056338028169</c:v>
                </c:pt>
                <c:pt idx="168">
                  <c:v>0.676056338028169</c:v>
                </c:pt>
                <c:pt idx="169">
                  <c:v>0.676056338028169</c:v>
                </c:pt>
                <c:pt idx="170">
                  <c:v>0.68309859154929575</c:v>
                </c:pt>
                <c:pt idx="171">
                  <c:v>0.68309859154929575</c:v>
                </c:pt>
                <c:pt idx="172">
                  <c:v>0.68309859154929575</c:v>
                </c:pt>
                <c:pt idx="173">
                  <c:v>0.68309859154929575</c:v>
                </c:pt>
                <c:pt idx="174">
                  <c:v>0.68309859154929575</c:v>
                </c:pt>
                <c:pt idx="175">
                  <c:v>0.68309859154929575</c:v>
                </c:pt>
                <c:pt idx="176">
                  <c:v>0.68309859154929575</c:v>
                </c:pt>
                <c:pt idx="177">
                  <c:v>0.68309859154929575</c:v>
                </c:pt>
                <c:pt idx="178">
                  <c:v>0.68309859154929575</c:v>
                </c:pt>
                <c:pt idx="179">
                  <c:v>0.68309859154929575</c:v>
                </c:pt>
                <c:pt idx="180">
                  <c:v>0.68309859154929575</c:v>
                </c:pt>
                <c:pt idx="181">
                  <c:v>0.68309859154929575</c:v>
                </c:pt>
                <c:pt idx="182">
                  <c:v>0.68309859154929575</c:v>
                </c:pt>
                <c:pt idx="183">
                  <c:v>0.68309859154929575</c:v>
                </c:pt>
                <c:pt idx="184">
                  <c:v>0.68309859154929575</c:v>
                </c:pt>
                <c:pt idx="185">
                  <c:v>0.68309859154929575</c:v>
                </c:pt>
                <c:pt idx="186">
                  <c:v>0.68309859154929575</c:v>
                </c:pt>
                <c:pt idx="187">
                  <c:v>0.68309859154929575</c:v>
                </c:pt>
                <c:pt idx="188">
                  <c:v>0.68309859154929575</c:v>
                </c:pt>
                <c:pt idx="189">
                  <c:v>0.68309859154929575</c:v>
                </c:pt>
                <c:pt idx="190">
                  <c:v>0.68309859154929575</c:v>
                </c:pt>
                <c:pt idx="191">
                  <c:v>0.68309859154929575</c:v>
                </c:pt>
                <c:pt idx="192">
                  <c:v>0.68309859154929575</c:v>
                </c:pt>
                <c:pt idx="193">
                  <c:v>0.68309859154929575</c:v>
                </c:pt>
                <c:pt idx="194">
                  <c:v>0.68309859154929575</c:v>
                </c:pt>
                <c:pt idx="195">
                  <c:v>0.68309859154929575</c:v>
                </c:pt>
                <c:pt idx="196">
                  <c:v>0.68309859154929575</c:v>
                </c:pt>
                <c:pt idx="197">
                  <c:v>0.68309859154929575</c:v>
                </c:pt>
                <c:pt idx="198">
                  <c:v>0.68309859154929575</c:v>
                </c:pt>
                <c:pt idx="199">
                  <c:v>0.68309859154929575</c:v>
                </c:pt>
                <c:pt idx="200">
                  <c:v>0.68309859154929575</c:v>
                </c:pt>
                <c:pt idx="201">
                  <c:v>0.68309859154929575</c:v>
                </c:pt>
                <c:pt idx="202">
                  <c:v>0.68309859154929575</c:v>
                </c:pt>
                <c:pt idx="203">
                  <c:v>0.6901408450704225</c:v>
                </c:pt>
                <c:pt idx="204">
                  <c:v>0.69718309859154926</c:v>
                </c:pt>
                <c:pt idx="205">
                  <c:v>0.69718309859154926</c:v>
                </c:pt>
                <c:pt idx="206">
                  <c:v>0.70422535211267601</c:v>
                </c:pt>
                <c:pt idx="207">
                  <c:v>0.70422535211267601</c:v>
                </c:pt>
                <c:pt idx="208">
                  <c:v>0.71126760563380276</c:v>
                </c:pt>
                <c:pt idx="209">
                  <c:v>0.73239436619718312</c:v>
                </c:pt>
                <c:pt idx="210">
                  <c:v>0.73239436619718312</c:v>
                </c:pt>
                <c:pt idx="211">
                  <c:v>0.73239436619718312</c:v>
                </c:pt>
                <c:pt idx="212">
                  <c:v>0.73239436619718312</c:v>
                </c:pt>
                <c:pt idx="213">
                  <c:v>0.73943661971830987</c:v>
                </c:pt>
                <c:pt idx="214">
                  <c:v>0.74647887323943662</c:v>
                </c:pt>
                <c:pt idx="215">
                  <c:v>0.74647887323943662</c:v>
                </c:pt>
                <c:pt idx="216">
                  <c:v>0.75352112676056338</c:v>
                </c:pt>
                <c:pt idx="217">
                  <c:v>0.75352112676056338</c:v>
                </c:pt>
                <c:pt idx="218">
                  <c:v>0.75352112676056338</c:v>
                </c:pt>
                <c:pt idx="219">
                  <c:v>0.75352112676056338</c:v>
                </c:pt>
                <c:pt idx="220">
                  <c:v>0.75352112676056338</c:v>
                </c:pt>
                <c:pt idx="221">
                  <c:v>0.75352112676056338</c:v>
                </c:pt>
                <c:pt idx="222">
                  <c:v>0.75352112676056338</c:v>
                </c:pt>
                <c:pt idx="223">
                  <c:v>0.75352112676056338</c:v>
                </c:pt>
                <c:pt idx="224">
                  <c:v>0.75352112676056338</c:v>
                </c:pt>
                <c:pt idx="225">
                  <c:v>0.75352112676056338</c:v>
                </c:pt>
                <c:pt idx="226">
                  <c:v>0.75352112676056338</c:v>
                </c:pt>
                <c:pt idx="227">
                  <c:v>0.75352112676056338</c:v>
                </c:pt>
                <c:pt idx="228">
                  <c:v>0.75352112676056338</c:v>
                </c:pt>
                <c:pt idx="229">
                  <c:v>0.75352112676056338</c:v>
                </c:pt>
                <c:pt idx="230">
                  <c:v>0.75352112676056338</c:v>
                </c:pt>
                <c:pt idx="231">
                  <c:v>0.75352112676056338</c:v>
                </c:pt>
                <c:pt idx="232">
                  <c:v>0.75352112676056338</c:v>
                </c:pt>
                <c:pt idx="233">
                  <c:v>0.76056338028169013</c:v>
                </c:pt>
                <c:pt idx="234">
                  <c:v>0.76760563380281688</c:v>
                </c:pt>
                <c:pt idx="235">
                  <c:v>0.76760563380281688</c:v>
                </c:pt>
                <c:pt idx="236">
                  <c:v>0.77464788732394363</c:v>
                </c:pt>
                <c:pt idx="237">
                  <c:v>0.77464788732394363</c:v>
                </c:pt>
                <c:pt idx="238">
                  <c:v>0.78169014084507049</c:v>
                </c:pt>
                <c:pt idx="239">
                  <c:v>0.78169014084507049</c:v>
                </c:pt>
                <c:pt idx="240">
                  <c:v>0.78169014084507049</c:v>
                </c:pt>
                <c:pt idx="241">
                  <c:v>0.78873239436619724</c:v>
                </c:pt>
                <c:pt idx="242">
                  <c:v>0.78873239436619724</c:v>
                </c:pt>
                <c:pt idx="243">
                  <c:v>0.78873239436619724</c:v>
                </c:pt>
                <c:pt idx="244">
                  <c:v>0.78873239436619724</c:v>
                </c:pt>
                <c:pt idx="245">
                  <c:v>0.78873239436619724</c:v>
                </c:pt>
                <c:pt idx="246">
                  <c:v>0.79577464788732399</c:v>
                </c:pt>
                <c:pt idx="247">
                  <c:v>0.80281690140845074</c:v>
                </c:pt>
                <c:pt idx="248">
                  <c:v>0.80281690140845074</c:v>
                </c:pt>
                <c:pt idx="249">
                  <c:v>0.8098591549295775</c:v>
                </c:pt>
                <c:pt idx="250">
                  <c:v>0.8098591549295775</c:v>
                </c:pt>
                <c:pt idx="251">
                  <c:v>0.8098591549295775</c:v>
                </c:pt>
                <c:pt idx="252">
                  <c:v>0.8098591549295775</c:v>
                </c:pt>
                <c:pt idx="253">
                  <c:v>0.8098591549295775</c:v>
                </c:pt>
                <c:pt idx="254">
                  <c:v>0.8098591549295775</c:v>
                </c:pt>
                <c:pt idx="255">
                  <c:v>0.81690140845070425</c:v>
                </c:pt>
                <c:pt idx="256">
                  <c:v>0.823943661971831</c:v>
                </c:pt>
                <c:pt idx="257">
                  <c:v>0.823943661971831</c:v>
                </c:pt>
                <c:pt idx="258">
                  <c:v>0.823943661971831</c:v>
                </c:pt>
                <c:pt idx="259">
                  <c:v>0.8380281690140845</c:v>
                </c:pt>
                <c:pt idx="260">
                  <c:v>0.84507042253521125</c:v>
                </c:pt>
                <c:pt idx="261">
                  <c:v>0.84507042253521125</c:v>
                </c:pt>
                <c:pt idx="262">
                  <c:v>0.84507042253521125</c:v>
                </c:pt>
                <c:pt idx="263">
                  <c:v>0.84507042253521125</c:v>
                </c:pt>
                <c:pt idx="264">
                  <c:v>0.84507042253521125</c:v>
                </c:pt>
                <c:pt idx="265">
                  <c:v>0.84507042253521125</c:v>
                </c:pt>
                <c:pt idx="266">
                  <c:v>0.84507042253521125</c:v>
                </c:pt>
                <c:pt idx="267">
                  <c:v>0.84507042253521125</c:v>
                </c:pt>
                <c:pt idx="268">
                  <c:v>0.84507042253521125</c:v>
                </c:pt>
                <c:pt idx="269">
                  <c:v>0.84507042253521125</c:v>
                </c:pt>
                <c:pt idx="270">
                  <c:v>0.84507042253521125</c:v>
                </c:pt>
                <c:pt idx="271">
                  <c:v>0.84507042253521125</c:v>
                </c:pt>
                <c:pt idx="272">
                  <c:v>0.84507042253521125</c:v>
                </c:pt>
                <c:pt idx="273">
                  <c:v>0.84507042253521125</c:v>
                </c:pt>
                <c:pt idx="274">
                  <c:v>0.84507042253521125</c:v>
                </c:pt>
                <c:pt idx="275">
                  <c:v>0.84507042253521125</c:v>
                </c:pt>
                <c:pt idx="276">
                  <c:v>0.84507042253521125</c:v>
                </c:pt>
                <c:pt idx="277">
                  <c:v>0.852112676056338</c:v>
                </c:pt>
                <c:pt idx="278">
                  <c:v>0.85915492957746475</c:v>
                </c:pt>
                <c:pt idx="279">
                  <c:v>0.85915492957746475</c:v>
                </c:pt>
                <c:pt idx="280">
                  <c:v>0.85915492957746475</c:v>
                </c:pt>
                <c:pt idx="281">
                  <c:v>0.86619718309859151</c:v>
                </c:pt>
                <c:pt idx="282">
                  <c:v>0.86619718309859151</c:v>
                </c:pt>
                <c:pt idx="283">
                  <c:v>0.87323943661971826</c:v>
                </c:pt>
                <c:pt idx="284">
                  <c:v>0.88028169014084512</c:v>
                </c:pt>
                <c:pt idx="285">
                  <c:v>0.88028169014084512</c:v>
                </c:pt>
                <c:pt idx="286">
                  <c:v>0.88028169014084512</c:v>
                </c:pt>
                <c:pt idx="287">
                  <c:v>0.88028169014084512</c:v>
                </c:pt>
                <c:pt idx="288">
                  <c:v>0.88732394366197187</c:v>
                </c:pt>
                <c:pt idx="289">
                  <c:v>0.88732394366197187</c:v>
                </c:pt>
                <c:pt idx="290">
                  <c:v>0.88732394366197187</c:v>
                </c:pt>
                <c:pt idx="291">
                  <c:v>0.88732394366197187</c:v>
                </c:pt>
                <c:pt idx="292">
                  <c:v>0.88732394366197187</c:v>
                </c:pt>
                <c:pt idx="293">
                  <c:v>0.88732394366197187</c:v>
                </c:pt>
                <c:pt idx="294">
                  <c:v>0.88732394366197187</c:v>
                </c:pt>
                <c:pt idx="295">
                  <c:v>0.88732394366197187</c:v>
                </c:pt>
                <c:pt idx="296">
                  <c:v>0.88732394366197187</c:v>
                </c:pt>
                <c:pt idx="297">
                  <c:v>0.88732394366197187</c:v>
                </c:pt>
                <c:pt idx="298">
                  <c:v>0.88732394366197187</c:v>
                </c:pt>
                <c:pt idx="299">
                  <c:v>0.88732394366197187</c:v>
                </c:pt>
                <c:pt idx="300">
                  <c:v>0.88732394366197187</c:v>
                </c:pt>
                <c:pt idx="301">
                  <c:v>0.88732394366197187</c:v>
                </c:pt>
                <c:pt idx="302">
                  <c:v>0.88732394366197187</c:v>
                </c:pt>
                <c:pt idx="303">
                  <c:v>0.88732394366197187</c:v>
                </c:pt>
                <c:pt idx="304">
                  <c:v>0.88732394366197187</c:v>
                </c:pt>
                <c:pt idx="305">
                  <c:v>0.88732394366197187</c:v>
                </c:pt>
                <c:pt idx="306">
                  <c:v>0.88732394366197187</c:v>
                </c:pt>
                <c:pt idx="307">
                  <c:v>0.88732394366197187</c:v>
                </c:pt>
                <c:pt idx="308">
                  <c:v>0.88732394366197187</c:v>
                </c:pt>
                <c:pt idx="309">
                  <c:v>0.88732394366197187</c:v>
                </c:pt>
                <c:pt idx="310">
                  <c:v>0.88732394366197187</c:v>
                </c:pt>
                <c:pt idx="311">
                  <c:v>0.88732394366197187</c:v>
                </c:pt>
                <c:pt idx="312">
                  <c:v>0.88732394366197187</c:v>
                </c:pt>
                <c:pt idx="313">
                  <c:v>0.88732394366197187</c:v>
                </c:pt>
                <c:pt idx="314">
                  <c:v>0.88732394366197187</c:v>
                </c:pt>
                <c:pt idx="315">
                  <c:v>0.89436619718309862</c:v>
                </c:pt>
                <c:pt idx="316">
                  <c:v>0.89436619718309862</c:v>
                </c:pt>
                <c:pt idx="317">
                  <c:v>0.89436619718309862</c:v>
                </c:pt>
                <c:pt idx="318">
                  <c:v>0.90140845070422537</c:v>
                </c:pt>
                <c:pt idx="319">
                  <c:v>0.90140845070422537</c:v>
                </c:pt>
                <c:pt idx="320">
                  <c:v>0.90140845070422537</c:v>
                </c:pt>
                <c:pt idx="321">
                  <c:v>0.90140845070422537</c:v>
                </c:pt>
                <c:pt idx="322">
                  <c:v>0.90140845070422537</c:v>
                </c:pt>
                <c:pt idx="323">
                  <c:v>0.90140845070422537</c:v>
                </c:pt>
                <c:pt idx="324">
                  <c:v>0.90140845070422537</c:v>
                </c:pt>
                <c:pt idx="325">
                  <c:v>0.90140845070422537</c:v>
                </c:pt>
                <c:pt idx="326">
                  <c:v>0.90140845070422537</c:v>
                </c:pt>
                <c:pt idx="327">
                  <c:v>0.90140845070422537</c:v>
                </c:pt>
                <c:pt idx="328">
                  <c:v>0.90140845070422537</c:v>
                </c:pt>
                <c:pt idx="329">
                  <c:v>0.90140845070422537</c:v>
                </c:pt>
                <c:pt idx="330">
                  <c:v>0.90140845070422537</c:v>
                </c:pt>
                <c:pt idx="331">
                  <c:v>0.90140845070422537</c:v>
                </c:pt>
                <c:pt idx="332">
                  <c:v>0.90140845070422537</c:v>
                </c:pt>
                <c:pt idx="333">
                  <c:v>0.90140845070422537</c:v>
                </c:pt>
                <c:pt idx="334">
                  <c:v>0.90140845070422537</c:v>
                </c:pt>
                <c:pt idx="335">
                  <c:v>0.90140845070422537</c:v>
                </c:pt>
                <c:pt idx="336">
                  <c:v>0.90140845070422537</c:v>
                </c:pt>
                <c:pt idx="337">
                  <c:v>0.90140845070422537</c:v>
                </c:pt>
                <c:pt idx="338">
                  <c:v>0.90140845070422537</c:v>
                </c:pt>
                <c:pt idx="339">
                  <c:v>0.90140845070422537</c:v>
                </c:pt>
                <c:pt idx="340">
                  <c:v>0.90140845070422537</c:v>
                </c:pt>
                <c:pt idx="341">
                  <c:v>0.90140845070422537</c:v>
                </c:pt>
                <c:pt idx="342">
                  <c:v>0.90140845070422537</c:v>
                </c:pt>
                <c:pt idx="343">
                  <c:v>0.90140845070422537</c:v>
                </c:pt>
                <c:pt idx="344">
                  <c:v>0.90140845070422537</c:v>
                </c:pt>
                <c:pt idx="345">
                  <c:v>0.90140845070422537</c:v>
                </c:pt>
                <c:pt idx="346">
                  <c:v>0.90845070422535212</c:v>
                </c:pt>
                <c:pt idx="347">
                  <c:v>0.90845070422535212</c:v>
                </c:pt>
                <c:pt idx="348">
                  <c:v>0.90845070422535212</c:v>
                </c:pt>
                <c:pt idx="349">
                  <c:v>0.90845070422535212</c:v>
                </c:pt>
                <c:pt idx="350">
                  <c:v>0.90845070422535212</c:v>
                </c:pt>
                <c:pt idx="351">
                  <c:v>0.90845070422535212</c:v>
                </c:pt>
                <c:pt idx="352">
                  <c:v>0.91549295774647887</c:v>
                </c:pt>
                <c:pt idx="353">
                  <c:v>0.91549295774647887</c:v>
                </c:pt>
                <c:pt idx="354">
                  <c:v>0.91549295774647887</c:v>
                </c:pt>
                <c:pt idx="355">
                  <c:v>0.91549295774647887</c:v>
                </c:pt>
                <c:pt idx="356">
                  <c:v>0.91549295774647887</c:v>
                </c:pt>
                <c:pt idx="357">
                  <c:v>0.91549295774647887</c:v>
                </c:pt>
                <c:pt idx="358">
                  <c:v>0.91549295774647887</c:v>
                </c:pt>
                <c:pt idx="359">
                  <c:v>0.91549295774647887</c:v>
                </c:pt>
                <c:pt idx="360">
                  <c:v>0.91549295774647887</c:v>
                </c:pt>
                <c:pt idx="361">
                  <c:v>0.91549295774647887</c:v>
                </c:pt>
                <c:pt idx="362">
                  <c:v>0.91549295774647887</c:v>
                </c:pt>
                <c:pt idx="363">
                  <c:v>0.91549295774647887</c:v>
                </c:pt>
                <c:pt idx="364">
                  <c:v>0.92253521126760563</c:v>
                </c:pt>
                <c:pt idx="365">
                  <c:v>0.92253521126760563</c:v>
                </c:pt>
                <c:pt idx="366">
                  <c:v>0.92253521126760563</c:v>
                </c:pt>
                <c:pt idx="367">
                  <c:v>0.92253521126760563</c:v>
                </c:pt>
                <c:pt idx="368">
                  <c:v>0.92253521126760563</c:v>
                </c:pt>
                <c:pt idx="369">
                  <c:v>0.92253521126760563</c:v>
                </c:pt>
                <c:pt idx="370">
                  <c:v>0.92253521126760563</c:v>
                </c:pt>
                <c:pt idx="371">
                  <c:v>0.92253521126760563</c:v>
                </c:pt>
                <c:pt idx="372">
                  <c:v>0.92253521126760563</c:v>
                </c:pt>
                <c:pt idx="373">
                  <c:v>0.92253521126760563</c:v>
                </c:pt>
                <c:pt idx="374">
                  <c:v>0.92253521126760563</c:v>
                </c:pt>
                <c:pt idx="375">
                  <c:v>0.92253521126760563</c:v>
                </c:pt>
                <c:pt idx="376">
                  <c:v>0.92253521126760563</c:v>
                </c:pt>
                <c:pt idx="377">
                  <c:v>0.92253521126760563</c:v>
                </c:pt>
                <c:pt idx="378">
                  <c:v>0.92253521126760563</c:v>
                </c:pt>
                <c:pt idx="379">
                  <c:v>0.92253521126760563</c:v>
                </c:pt>
                <c:pt idx="380">
                  <c:v>0.92253521126760563</c:v>
                </c:pt>
                <c:pt idx="381">
                  <c:v>0.92253521126760563</c:v>
                </c:pt>
                <c:pt idx="382">
                  <c:v>0.92253521126760563</c:v>
                </c:pt>
                <c:pt idx="383">
                  <c:v>0.92253521126760563</c:v>
                </c:pt>
                <c:pt idx="384">
                  <c:v>0.92253521126760563</c:v>
                </c:pt>
                <c:pt idx="385">
                  <c:v>0.92253521126760563</c:v>
                </c:pt>
                <c:pt idx="386">
                  <c:v>0.92253521126760563</c:v>
                </c:pt>
                <c:pt idx="387">
                  <c:v>0.92957746478873238</c:v>
                </c:pt>
                <c:pt idx="388">
                  <c:v>0.92957746478873238</c:v>
                </c:pt>
                <c:pt idx="389">
                  <c:v>0.92957746478873238</c:v>
                </c:pt>
                <c:pt idx="390">
                  <c:v>0.92957746478873238</c:v>
                </c:pt>
                <c:pt idx="391">
                  <c:v>0.92957746478873238</c:v>
                </c:pt>
                <c:pt idx="392">
                  <c:v>0.93661971830985913</c:v>
                </c:pt>
                <c:pt idx="393">
                  <c:v>0.93661971830985913</c:v>
                </c:pt>
                <c:pt idx="394">
                  <c:v>0.93661971830985913</c:v>
                </c:pt>
                <c:pt idx="395">
                  <c:v>0.93661971830985913</c:v>
                </c:pt>
                <c:pt idx="396">
                  <c:v>0.93661971830985913</c:v>
                </c:pt>
                <c:pt idx="397">
                  <c:v>0.93661971830985913</c:v>
                </c:pt>
                <c:pt idx="398">
                  <c:v>0.93661971830985913</c:v>
                </c:pt>
                <c:pt idx="399">
                  <c:v>0.93661971830985913</c:v>
                </c:pt>
                <c:pt idx="400">
                  <c:v>0.93661971830985913</c:v>
                </c:pt>
                <c:pt idx="401">
                  <c:v>0.93661971830985913</c:v>
                </c:pt>
                <c:pt idx="402">
                  <c:v>0.93661971830985913</c:v>
                </c:pt>
                <c:pt idx="403">
                  <c:v>0.94366197183098588</c:v>
                </c:pt>
                <c:pt idx="404">
                  <c:v>0.94366197183098588</c:v>
                </c:pt>
                <c:pt idx="405">
                  <c:v>0.94366197183098588</c:v>
                </c:pt>
                <c:pt idx="406">
                  <c:v>0.94366197183098588</c:v>
                </c:pt>
                <c:pt idx="407">
                  <c:v>0.94366197183098588</c:v>
                </c:pt>
                <c:pt idx="408">
                  <c:v>0.94366197183098588</c:v>
                </c:pt>
                <c:pt idx="409">
                  <c:v>0.94366197183098588</c:v>
                </c:pt>
                <c:pt idx="410">
                  <c:v>0.94366197183098588</c:v>
                </c:pt>
                <c:pt idx="411">
                  <c:v>0.94366197183098588</c:v>
                </c:pt>
                <c:pt idx="412">
                  <c:v>0.94366197183098588</c:v>
                </c:pt>
                <c:pt idx="413">
                  <c:v>0.94366197183098588</c:v>
                </c:pt>
                <c:pt idx="414">
                  <c:v>0.94366197183098588</c:v>
                </c:pt>
                <c:pt idx="415">
                  <c:v>0.94366197183098588</c:v>
                </c:pt>
                <c:pt idx="416">
                  <c:v>0.94366197183098588</c:v>
                </c:pt>
                <c:pt idx="417">
                  <c:v>0.94366197183098588</c:v>
                </c:pt>
                <c:pt idx="418">
                  <c:v>0.94366197183098588</c:v>
                </c:pt>
                <c:pt idx="419">
                  <c:v>0.94366197183098588</c:v>
                </c:pt>
                <c:pt idx="420">
                  <c:v>0.94366197183098588</c:v>
                </c:pt>
                <c:pt idx="421">
                  <c:v>0.94366197183098588</c:v>
                </c:pt>
                <c:pt idx="422">
                  <c:v>0.94366197183098588</c:v>
                </c:pt>
                <c:pt idx="423">
                  <c:v>0.94366197183098588</c:v>
                </c:pt>
                <c:pt idx="424">
                  <c:v>0.94366197183098588</c:v>
                </c:pt>
                <c:pt idx="425">
                  <c:v>0.94366197183098588</c:v>
                </c:pt>
                <c:pt idx="426">
                  <c:v>0.94366197183098588</c:v>
                </c:pt>
                <c:pt idx="427">
                  <c:v>0.94366197183098588</c:v>
                </c:pt>
                <c:pt idx="428">
                  <c:v>0.94366197183098588</c:v>
                </c:pt>
                <c:pt idx="429">
                  <c:v>0.94366197183098588</c:v>
                </c:pt>
                <c:pt idx="430">
                  <c:v>0.94366197183098588</c:v>
                </c:pt>
                <c:pt idx="431">
                  <c:v>0.94366197183098588</c:v>
                </c:pt>
                <c:pt idx="432">
                  <c:v>0.94366197183098588</c:v>
                </c:pt>
                <c:pt idx="433">
                  <c:v>0.94366197183098588</c:v>
                </c:pt>
                <c:pt idx="434">
                  <c:v>0.94366197183098588</c:v>
                </c:pt>
                <c:pt idx="435">
                  <c:v>0.94366197183098588</c:v>
                </c:pt>
                <c:pt idx="436">
                  <c:v>0.94366197183098588</c:v>
                </c:pt>
                <c:pt idx="437">
                  <c:v>0.94366197183098588</c:v>
                </c:pt>
                <c:pt idx="438">
                  <c:v>0.94366197183098588</c:v>
                </c:pt>
                <c:pt idx="439">
                  <c:v>0.94366197183098588</c:v>
                </c:pt>
                <c:pt idx="440">
                  <c:v>0.94366197183098588</c:v>
                </c:pt>
                <c:pt idx="441">
                  <c:v>0.94366197183098588</c:v>
                </c:pt>
                <c:pt idx="442">
                  <c:v>0.94366197183098588</c:v>
                </c:pt>
                <c:pt idx="443">
                  <c:v>0.94366197183098588</c:v>
                </c:pt>
                <c:pt idx="444">
                  <c:v>0.94366197183098588</c:v>
                </c:pt>
                <c:pt idx="445">
                  <c:v>0.94366197183098588</c:v>
                </c:pt>
                <c:pt idx="446">
                  <c:v>0.94366197183098588</c:v>
                </c:pt>
                <c:pt idx="447">
                  <c:v>0.94366197183098588</c:v>
                </c:pt>
                <c:pt idx="448">
                  <c:v>0.94366197183098588</c:v>
                </c:pt>
                <c:pt idx="449">
                  <c:v>0.94366197183098588</c:v>
                </c:pt>
                <c:pt idx="450">
                  <c:v>0.95070422535211263</c:v>
                </c:pt>
                <c:pt idx="451">
                  <c:v>0.95070422535211263</c:v>
                </c:pt>
                <c:pt idx="452">
                  <c:v>0.95774647887323949</c:v>
                </c:pt>
                <c:pt idx="453">
                  <c:v>0.95774647887323949</c:v>
                </c:pt>
                <c:pt idx="454">
                  <c:v>0.95774647887323949</c:v>
                </c:pt>
                <c:pt idx="455">
                  <c:v>0.95774647887323949</c:v>
                </c:pt>
                <c:pt idx="456">
                  <c:v>0.95774647887323949</c:v>
                </c:pt>
                <c:pt idx="457">
                  <c:v>0.95774647887323949</c:v>
                </c:pt>
                <c:pt idx="458">
                  <c:v>0.96478873239436624</c:v>
                </c:pt>
                <c:pt idx="459">
                  <c:v>0.96478873239436624</c:v>
                </c:pt>
                <c:pt idx="460">
                  <c:v>0.96478873239436624</c:v>
                </c:pt>
                <c:pt idx="461">
                  <c:v>0.96478873239436624</c:v>
                </c:pt>
                <c:pt idx="462">
                  <c:v>0.96478873239436624</c:v>
                </c:pt>
                <c:pt idx="463">
                  <c:v>0.96478873239436624</c:v>
                </c:pt>
                <c:pt idx="464">
                  <c:v>0.96478873239436624</c:v>
                </c:pt>
                <c:pt idx="465">
                  <c:v>0.96478873239436624</c:v>
                </c:pt>
                <c:pt idx="466">
                  <c:v>0.96478873239436624</c:v>
                </c:pt>
                <c:pt idx="467">
                  <c:v>0.96478873239436624</c:v>
                </c:pt>
                <c:pt idx="468">
                  <c:v>0.96478873239436624</c:v>
                </c:pt>
                <c:pt idx="469">
                  <c:v>0.96478873239436624</c:v>
                </c:pt>
                <c:pt idx="470">
                  <c:v>0.96478873239436624</c:v>
                </c:pt>
                <c:pt idx="471">
                  <c:v>0.96478873239436624</c:v>
                </c:pt>
                <c:pt idx="472">
                  <c:v>0.96478873239436624</c:v>
                </c:pt>
                <c:pt idx="473">
                  <c:v>0.96478873239436624</c:v>
                </c:pt>
                <c:pt idx="474">
                  <c:v>0.96478873239436624</c:v>
                </c:pt>
                <c:pt idx="475">
                  <c:v>0.96478873239436624</c:v>
                </c:pt>
                <c:pt idx="476">
                  <c:v>0.96478873239436624</c:v>
                </c:pt>
                <c:pt idx="477">
                  <c:v>0.96478873239436624</c:v>
                </c:pt>
                <c:pt idx="478">
                  <c:v>0.96478873239436624</c:v>
                </c:pt>
                <c:pt idx="479">
                  <c:v>0.96478873239436624</c:v>
                </c:pt>
                <c:pt idx="480">
                  <c:v>0.96478873239436624</c:v>
                </c:pt>
                <c:pt idx="481">
                  <c:v>0.96478873239436624</c:v>
                </c:pt>
                <c:pt idx="482">
                  <c:v>0.96478873239436624</c:v>
                </c:pt>
                <c:pt idx="483">
                  <c:v>0.96478873239436624</c:v>
                </c:pt>
                <c:pt idx="484">
                  <c:v>0.96478873239436624</c:v>
                </c:pt>
                <c:pt idx="485">
                  <c:v>0.971830985915493</c:v>
                </c:pt>
                <c:pt idx="486">
                  <c:v>0.971830985915493</c:v>
                </c:pt>
                <c:pt idx="487">
                  <c:v>0.971830985915493</c:v>
                </c:pt>
                <c:pt idx="488">
                  <c:v>0.971830985915493</c:v>
                </c:pt>
                <c:pt idx="489">
                  <c:v>0.971830985915493</c:v>
                </c:pt>
                <c:pt idx="490">
                  <c:v>0.971830985915493</c:v>
                </c:pt>
                <c:pt idx="491">
                  <c:v>0.971830985915493</c:v>
                </c:pt>
                <c:pt idx="492">
                  <c:v>0.971830985915493</c:v>
                </c:pt>
                <c:pt idx="493">
                  <c:v>0.971830985915493</c:v>
                </c:pt>
                <c:pt idx="494">
                  <c:v>0.971830985915493</c:v>
                </c:pt>
                <c:pt idx="495">
                  <c:v>0.971830985915493</c:v>
                </c:pt>
                <c:pt idx="496">
                  <c:v>0.971830985915493</c:v>
                </c:pt>
                <c:pt idx="497">
                  <c:v>0.971830985915493</c:v>
                </c:pt>
                <c:pt idx="498">
                  <c:v>0.971830985915493</c:v>
                </c:pt>
                <c:pt idx="499">
                  <c:v>0.971830985915493</c:v>
                </c:pt>
                <c:pt idx="500">
                  <c:v>0.971830985915493</c:v>
                </c:pt>
                <c:pt idx="501">
                  <c:v>0.971830985915493</c:v>
                </c:pt>
                <c:pt idx="502">
                  <c:v>0.971830985915493</c:v>
                </c:pt>
                <c:pt idx="503">
                  <c:v>0.971830985915493</c:v>
                </c:pt>
                <c:pt idx="504">
                  <c:v>0.971830985915493</c:v>
                </c:pt>
                <c:pt idx="505">
                  <c:v>0.971830985915493</c:v>
                </c:pt>
                <c:pt idx="506">
                  <c:v>0.971830985915493</c:v>
                </c:pt>
                <c:pt idx="507">
                  <c:v>0.971830985915493</c:v>
                </c:pt>
                <c:pt idx="508">
                  <c:v>0.971830985915493</c:v>
                </c:pt>
                <c:pt idx="509">
                  <c:v>0.971830985915493</c:v>
                </c:pt>
                <c:pt idx="510">
                  <c:v>0.971830985915493</c:v>
                </c:pt>
                <c:pt idx="511">
                  <c:v>0.971830985915493</c:v>
                </c:pt>
                <c:pt idx="512">
                  <c:v>0.971830985915493</c:v>
                </c:pt>
                <c:pt idx="513">
                  <c:v>0.971830985915493</c:v>
                </c:pt>
                <c:pt idx="514">
                  <c:v>0.971830985915493</c:v>
                </c:pt>
                <c:pt idx="515">
                  <c:v>0.971830985915493</c:v>
                </c:pt>
                <c:pt idx="516">
                  <c:v>0.971830985915493</c:v>
                </c:pt>
                <c:pt idx="517">
                  <c:v>0.971830985915493</c:v>
                </c:pt>
                <c:pt idx="518">
                  <c:v>0.971830985915493</c:v>
                </c:pt>
                <c:pt idx="519">
                  <c:v>0.971830985915493</c:v>
                </c:pt>
                <c:pt idx="520">
                  <c:v>0.971830985915493</c:v>
                </c:pt>
                <c:pt idx="521">
                  <c:v>0.971830985915493</c:v>
                </c:pt>
                <c:pt idx="522">
                  <c:v>0.971830985915493</c:v>
                </c:pt>
                <c:pt idx="523">
                  <c:v>0.971830985915493</c:v>
                </c:pt>
                <c:pt idx="524">
                  <c:v>0.971830985915493</c:v>
                </c:pt>
                <c:pt idx="525">
                  <c:v>0.971830985915493</c:v>
                </c:pt>
                <c:pt idx="526">
                  <c:v>0.971830985915493</c:v>
                </c:pt>
                <c:pt idx="527">
                  <c:v>0.971830985915493</c:v>
                </c:pt>
                <c:pt idx="528">
                  <c:v>0.971830985915493</c:v>
                </c:pt>
                <c:pt idx="529">
                  <c:v>0.971830985915493</c:v>
                </c:pt>
                <c:pt idx="530">
                  <c:v>0.971830985915493</c:v>
                </c:pt>
                <c:pt idx="531">
                  <c:v>0.971830985915493</c:v>
                </c:pt>
                <c:pt idx="532">
                  <c:v>0.971830985915493</c:v>
                </c:pt>
                <c:pt idx="533">
                  <c:v>0.971830985915493</c:v>
                </c:pt>
                <c:pt idx="534">
                  <c:v>0.971830985915493</c:v>
                </c:pt>
                <c:pt idx="535">
                  <c:v>0.971830985915493</c:v>
                </c:pt>
                <c:pt idx="536">
                  <c:v>0.971830985915493</c:v>
                </c:pt>
                <c:pt idx="537">
                  <c:v>0.971830985915493</c:v>
                </c:pt>
                <c:pt idx="538">
                  <c:v>0.971830985915493</c:v>
                </c:pt>
                <c:pt idx="539">
                  <c:v>0.971830985915493</c:v>
                </c:pt>
                <c:pt idx="540">
                  <c:v>0.971830985915493</c:v>
                </c:pt>
                <c:pt idx="541">
                  <c:v>0.971830985915493</c:v>
                </c:pt>
                <c:pt idx="542">
                  <c:v>0.971830985915493</c:v>
                </c:pt>
                <c:pt idx="543">
                  <c:v>0.971830985915493</c:v>
                </c:pt>
                <c:pt idx="544">
                  <c:v>0.971830985915493</c:v>
                </c:pt>
                <c:pt idx="545">
                  <c:v>0.971830985915493</c:v>
                </c:pt>
                <c:pt idx="546">
                  <c:v>0.971830985915493</c:v>
                </c:pt>
                <c:pt idx="547">
                  <c:v>0.971830985915493</c:v>
                </c:pt>
                <c:pt idx="548">
                  <c:v>0.971830985915493</c:v>
                </c:pt>
                <c:pt idx="549">
                  <c:v>0.971830985915493</c:v>
                </c:pt>
                <c:pt idx="550">
                  <c:v>0.971830985915493</c:v>
                </c:pt>
                <c:pt idx="551">
                  <c:v>0.971830985915493</c:v>
                </c:pt>
                <c:pt idx="552">
                  <c:v>0.971830985915493</c:v>
                </c:pt>
                <c:pt idx="553">
                  <c:v>0.971830985915493</c:v>
                </c:pt>
                <c:pt idx="554">
                  <c:v>0.971830985915493</c:v>
                </c:pt>
                <c:pt idx="555">
                  <c:v>0.971830985915493</c:v>
                </c:pt>
                <c:pt idx="556">
                  <c:v>0.971830985915493</c:v>
                </c:pt>
                <c:pt idx="557">
                  <c:v>0.971830985915493</c:v>
                </c:pt>
                <c:pt idx="558">
                  <c:v>0.971830985915493</c:v>
                </c:pt>
                <c:pt idx="559">
                  <c:v>0.971830985915493</c:v>
                </c:pt>
                <c:pt idx="560">
                  <c:v>0.971830985915493</c:v>
                </c:pt>
                <c:pt idx="561">
                  <c:v>0.971830985915493</c:v>
                </c:pt>
                <c:pt idx="562">
                  <c:v>0.971830985915493</c:v>
                </c:pt>
                <c:pt idx="563">
                  <c:v>0.971830985915493</c:v>
                </c:pt>
                <c:pt idx="564">
                  <c:v>0.971830985915493</c:v>
                </c:pt>
                <c:pt idx="565">
                  <c:v>0.971830985915493</c:v>
                </c:pt>
                <c:pt idx="566">
                  <c:v>0.971830985915493</c:v>
                </c:pt>
                <c:pt idx="567">
                  <c:v>0.971830985915493</c:v>
                </c:pt>
                <c:pt idx="568">
                  <c:v>0.971830985915493</c:v>
                </c:pt>
                <c:pt idx="569">
                  <c:v>0.971830985915493</c:v>
                </c:pt>
                <c:pt idx="570">
                  <c:v>0.971830985915493</c:v>
                </c:pt>
                <c:pt idx="571">
                  <c:v>0.971830985915493</c:v>
                </c:pt>
                <c:pt idx="572">
                  <c:v>0.971830985915493</c:v>
                </c:pt>
                <c:pt idx="573">
                  <c:v>0.971830985915493</c:v>
                </c:pt>
                <c:pt idx="574">
                  <c:v>0.971830985915493</c:v>
                </c:pt>
                <c:pt idx="575">
                  <c:v>0.971830985915493</c:v>
                </c:pt>
                <c:pt idx="576">
                  <c:v>0.971830985915493</c:v>
                </c:pt>
                <c:pt idx="577">
                  <c:v>0.971830985915493</c:v>
                </c:pt>
                <c:pt idx="578">
                  <c:v>0.971830985915493</c:v>
                </c:pt>
                <c:pt idx="579">
                  <c:v>0.971830985915493</c:v>
                </c:pt>
                <c:pt idx="580">
                  <c:v>0.971830985915493</c:v>
                </c:pt>
                <c:pt idx="581">
                  <c:v>0.971830985915493</c:v>
                </c:pt>
                <c:pt idx="582">
                  <c:v>0.971830985915493</c:v>
                </c:pt>
                <c:pt idx="583">
                  <c:v>0.971830985915493</c:v>
                </c:pt>
                <c:pt idx="584">
                  <c:v>0.971830985915493</c:v>
                </c:pt>
                <c:pt idx="585">
                  <c:v>0.971830985915493</c:v>
                </c:pt>
                <c:pt idx="586">
                  <c:v>0.971830985915493</c:v>
                </c:pt>
                <c:pt idx="587">
                  <c:v>0.971830985915493</c:v>
                </c:pt>
                <c:pt idx="588">
                  <c:v>0.971830985915493</c:v>
                </c:pt>
                <c:pt idx="589">
                  <c:v>0.971830985915493</c:v>
                </c:pt>
                <c:pt idx="590">
                  <c:v>0.971830985915493</c:v>
                </c:pt>
                <c:pt idx="591">
                  <c:v>0.971830985915493</c:v>
                </c:pt>
                <c:pt idx="592">
                  <c:v>0.971830985915493</c:v>
                </c:pt>
                <c:pt idx="593">
                  <c:v>0.971830985915493</c:v>
                </c:pt>
                <c:pt idx="594">
                  <c:v>0.971830985915493</c:v>
                </c:pt>
                <c:pt idx="595">
                  <c:v>0.971830985915493</c:v>
                </c:pt>
                <c:pt idx="596">
                  <c:v>0.971830985915493</c:v>
                </c:pt>
                <c:pt idx="597">
                  <c:v>0.971830985915493</c:v>
                </c:pt>
                <c:pt idx="598">
                  <c:v>0.971830985915493</c:v>
                </c:pt>
                <c:pt idx="599">
                  <c:v>0.971830985915493</c:v>
                </c:pt>
                <c:pt idx="600">
                  <c:v>0.971830985915493</c:v>
                </c:pt>
                <c:pt idx="601">
                  <c:v>0.971830985915493</c:v>
                </c:pt>
                <c:pt idx="602">
                  <c:v>0.971830985915493</c:v>
                </c:pt>
                <c:pt idx="603">
                  <c:v>0.971830985915493</c:v>
                </c:pt>
                <c:pt idx="604">
                  <c:v>0.971830985915493</c:v>
                </c:pt>
                <c:pt idx="605">
                  <c:v>0.971830985915493</c:v>
                </c:pt>
                <c:pt idx="606">
                  <c:v>0.971830985915493</c:v>
                </c:pt>
                <c:pt idx="607">
                  <c:v>0.971830985915493</c:v>
                </c:pt>
                <c:pt idx="608">
                  <c:v>0.97887323943661975</c:v>
                </c:pt>
                <c:pt idx="609">
                  <c:v>0.97887323943661975</c:v>
                </c:pt>
                <c:pt idx="610">
                  <c:v>0.97887323943661975</c:v>
                </c:pt>
                <c:pt idx="611">
                  <c:v>0.97887323943661975</c:v>
                </c:pt>
                <c:pt idx="612">
                  <c:v>0.97887323943661975</c:v>
                </c:pt>
                <c:pt idx="613">
                  <c:v>0.97887323943661975</c:v>
                </c:pt>
                <c:pt idx="614">
                  <c:v>0.97887323943661975</c:v>
                </c:pt>
                <c:pt idx="615">
                  <c:v>0.97887323943661975</c:v>
                </c:pt>
                <c:pt idx="616">
                  <c:v>0.97887323943661975</c:v>
                </c:pt>
                <c:pt idx="617">
                  <c:v>0.97887323943661975</c:v>
                </c:pt>
                <c:pt idx="618">
                  <c:v>0.97887323943661975</c:v>
                </c:pt>
                <c:pt idx="619">
                  <c:v>0.97887323943661975</c:v>
                </c:pt>
                <c:pt idx="620">
                  <c:v>0.97887323943661975</c:v>
                </c:pt>
                <c:pt idx="621">
                  <c:v>0.97887323943661975</c:v>
                </c:pt>
                <c:pt idx="622">
                  <c:v>0.97887323943661975</c:v>
                </c:pt>
                <c:pt idx="623">
                  <c:v>0.97887323943661975</c:v>
                </c:pt>
                <c:pt idx="624">
                  <c:v>0.97887323943661975</c:v>
                </c:pt>
                <c:pt idx="625">
                  <c:v>0.97887323943661975</c:v>
                </c:pt>
                <c:pt idx="626">
                  <c:v>0.97887323943661975</c:v>
                </c:pt>
                <c:pt idx="627">
                  <c:v>0.97887323943661975</c:v>
                </c:pt>
                <c:pt idx="628">
                  <c:v>0.97887323943661975</c:v>
                </c:pt>
                <c:pt idx="629">
                  <c:v>0.97887323943661975</c:v>
                </c:pt>
                <c:pt idx="630">
                  <c:v>0.97887323943661975</c:v>
                </c:pt>
                <c:pt idx="631">
                  <c:v>0.97887323943661975</c:v>
                </c:pt>
                <c:pt idx="632">
                  <c:v>0.97887323943661975</c:v>
                </c:pt>
                <c:pt idx="633">
                  <c:v>0.97887323943661975</c:v>
                </c:pt>
                <c:pt idx="634">
                  <c:v>0.97887323943661975</c:v>
                </c:pt>
                <c:pt idx="635">
                  <c:v>0.97887323943661975</c:v>
                </c:pt>
                <c:pt idx="636">
                  <c:v>0.97887323943661975</c:v>
                </c:pt>
                <c:pt idx="637">
                  <c:v>0.97887323943661975</c:v>
                </c:pt>
                <c:pt idx="638">
                  <c:v>0.97887323943661975</c:v>
                </c:pt>
                <c:pt idx="639">
                  <c:v>0.97887323943661975</c:v>
                </c:pt>
                <c:pt idx="640">
                  <c:v>0.97887323943661975</c:v>
                </c:pt>
                <c:pt idx="641">
                  <c:v>0.97887323943661975</c:v>
                </c:pt>
                <c:pt idx="642">
                  <c:v>0.97887323943661975</c:v>
                </c:pt>
                <c:pt idx="643">
                  <c:v>0.97887323943661975</c:v>
                </c:pt>
                <c:pt idx="644">
                  <c:v>0.97887323943661975</c:v>
                </c:pt>
                <c:pt idx="645">
                  <c:v>0.97887323943661975</c:v>
                </c:pt>
                <c:pt idx="646">
                  <c:v>0.97887323943661975</c:v>
                </c:pt>
                <c:pt idx="647">
                  <c:v>0.97887323943661975</c:v>
                </c:pt>
                <c:pt idx="648">
                  <c:v>0.97887323943661975</c:v>
                </c:pt>
                <c:pt idx="649">
                  <c:v>0.9859154929577465</c:v>
                </c:pt>
                <c:pt idx="650">
                  <c:v>0.9859154929577465</c:v>
                </c:pt>
                <c:pt idx="651">
                  <c:v>0.9859154929577465</c:v>
                </c:pt>
                <c:pt idx="652">
                  <c:v>0.9859154929577465</c:v>
                </c:pt>
                <c:pt idx="653">
                  <c:v>0.9859154929577465</c:v>
                </c:pt>
                <c:pt idx="654">
                  <c:v>0.9859154929577465</c:v>
                </c:pt>
                <c:pt idx="655">
                  <c:v>0.9859154929577465</c:v>
                </c:pt>
                <c:pt idx="656">
                  <c:v>0.9859154929577465</c:v>
                </c:pt>
                <c:pt idx="657">
                  <c:v>0.9859154929577465</c:v>
                </c:pt>
                <c:pt idx="658">
                  <c:v>0.9859154929577465</c:v>
                </c:pt>
                <c:pt idx="659">
                  <c:v>0.9859154929577465</c:v>
                </c:pt>
                <c:pt idx="660">
                  <c:v>0.9859154929577465</c:v>
                </c:pt>
                <c:pt idx="661">
                  <c:v>0.9859154929577465</c:v>
                </c:pt>
                <c:pt idx="662">
                  <c:v>0.9859154929577465</c:v>
                </c:pt>
                <c:pt idx="663">
                  <c:v>0.9859154929577465</c:v>
                </c:pt>
                <c:pt idx="664">
                  <c:v>0.9859154929577465</c:v>
                </c:pt>
                <c:pt idx="665">
                  <c:v>0.9859154929577465</c:v>
                </c:pt>
                <c:pt idx="666">
                  <c:v>0.9859154929577465</c:v>
                </c:pt>
                <c:pt idx="667">
                  <c:v>0.9859154929577465</c:v>
                </c:pt>
                <c:pt idx="668">
                  <c:v>0.9859154929577465</c:v>
                </c:pt>
                <c:pt idx="669">
                  <c:v>0.9859154929577465</c:v>
                </c:pt>
                <c:pt idx="670">
                  <c:v>0.9859154929577465</c:v>
                </c:pt>
                <c:pt idx="671">
                  <c:v>0.9859154929577465</c:v>
                </c:pt>
                <c:pt idx="672">
                  <c:v>0.9859154929577465</c:v>
                </c:pt>
                <c:pt idx="673">
                  <c:v>0.9859154929577465</c:v>
                </c:pt>
                <c:pt idx="674">
                  <c:v>0.9859154929577465</c:v>
                </c:pt>
                <c:pt idx="675">
                  <c:v>0.9859154929577465</c:v>
                </c:pt>
                <c:pt idx="676">
                  <c:v>0.9859154929577465</c:v>
                </c:pt>
                <c:pt idx="677">
                  <c:v>0.9859154929577465</c:v>
                </c:pt>
                <c:pt idx="678">
                  <c:v>0.9859154929577465</c:v>
                </c:pt>
                <c:pt idx="679">
                  <c:v>0.9859154929577465</c:v>
                </c:pt>
                <c:pt idx="680">
                  <c:v>0.99295774647887325</c:v>
                </c:pt>
                <c:pt idx="681">
                  <c:v>0.99295774647887325</c:v>
                </c:pt>
                <c:pt idx="682">
                  <c:v>0.99295774647887325</c:v>
                </c:pt>
                <c:pt idx="683">
                  <c:v>0.99295774647887325</c:v>
                </c:pt>
                <c:pt idx="684">
                  <c:v>0.99295774647887325</c:v>
                </c:pt>
                <c:pt idx="685">
                  <c:v>0.99295774647887325</c:v>
                </c:pt>
                <c:pt idx="686">
                  <c:v>0.99295774647887325</c:v>
                </c:pt>
                <c:pt idx="687">
                  <c:v>0.99295774647887325</c:v>
                </c:pt>
                <c:pt idx="688">
                  <c:v>0.99295774647887325</c:v>
                </c:pt>
                <c:pt idx="689">
                  <c:v>0.99295774647887325</c:v>
                </c:pt>
                <c:pt idx="690">
                  <c:v>0.99295774647887325</c:v>
                </c:pt>
                <c:pt idx="691">
                  <c:v>0.99295774647887325</c:v>
                </c:pt>
                <c:pt idx="692">
                  <c:v>0.99295774647887325</c:v>
                </c:pt>
                <c:pt idx="693">
                  <c:v>0.99295774647887325</c:v>
                </c:pt>
                <c:pt idx="694">
                  <c:v>0.99295774647887325</c:v>
                </c:pt>
                <c:pt idx="695">
                  <c:v>0.99295774647887325</c:v>
                </c:pt>
                <c:pt idx="696">
                  <c:v>0.99295774647887325</c:v>
                </c:pt>
                <c:pt idx="697">
                  <c:v>0.99295774647887325</c:v>
                </c:pt>
                <c:pt idx="698">
                  <c:v>0.99295774647887325</c:v>
                </c:pt>
                <c:pt idx="699">
                  <c:v>0.99295774647887325</c:v>
                </c:pt>
                <c:pt idx="700">
                  <c:v>0.99295774647887325</c:v>
                </c:pt>
                <c:pt idx="701">
                  <c:v>0.99295774647887325</c:v>
                </c:pt>
                <c:pt idx="702">
                  <c:v>0.99295774647887325</c:v>
                </c:pt>
                <c:pt idx="703">
                  <c:v>0.99295774647887325</c:v>
                </c:pt>
                <c:pt idx="704">
                  <c:v>0.99295774647887325</c:v>
                </c:pt>
                <c:pt idx="705">
                  <c:v>0.99295774647887325</c:v>
                </c:pt>
                <c:pt idx="706">
                  <c:v>0.99295774647887325</c:v>
                </c:pt>
                <c:pt idx="707">
                  <c:v>0.99295774647887325</c:v>
                </c:pt>
                <c:pt idx="708">
                  <c:v>0.99295774647887325</c:v>
                </c:pt>
                <c:pt idx="709">
                  <c:v>0.99295774647887325</c:v>
                </c:pt>
                <c:pt idx="710">
                  <c:v>0.99295774647887325</c:v>
                </c:pt>
                <c:pt idx="711">
                  <c:v>0.99295774647887325</c:v>
                </c:pt>
                <c:pt idx="712">
                  <c:v>0.99295774647887325</c:v>
                </c:pt>
                <c:pt idx="713">
                  <c:v>0.99295774647887325</c:v>
                </c:pt>
                <c:pt idx="714">
                  <c:v>0.99295774647887325</c:v>
                </c:pt>
                <c:pt idx="715">
                  <c:v>0.99295774647887325</c:v>
                </c:pt>
                <c:pt idx="716">
                  <c:v>0.99295774647887325</c:v>
                </c:pt>
                <c:pt idx="717">
                  <c:v>0.99295774647887325</c:v>
                </c:pt>
                <c:pt idx="718">
                  <c:v>0.99295774647887325</c:v>
                </c:pt>
                <c:pt idx="719">
                  <c:v>0.99295774647887325</c:v>
                </c:pt>
                <c:pt idx="720">
                  <c:v>0.99295774647887325</c:v>
                </c:pt>
                <c:pt idx="721">
                  <c:v>0.99295774647887325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4016"/>
        <c:axId val="4615552"/>
      </c:lineChart>
      <c:catAx>
        <c:axId val="461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5552"/>
        <c:crosses val="autoZero"/>
        <c:auto val="1"/>
        <c:lblAlgn val="ctr"/>
        <c:lblOffset val="100"/>
        <c:noMultiLvlLbl val="0"/>
      </c:catAx>
      <c:valAx>
        <c:axId val="46155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024" y="1122363"/>
            <a:ext cx="77724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509963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8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66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32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74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bw-stuttgart.de/horb/home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6672896"/>
            <a:ext cx="9144000" cy="192914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de-DE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463550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66751"/>
            <a:ext cx="7886700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0" name="Picture 18" descr="DHBW Stuttgart Campus Horb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8900"/>
            <a:ext cx="19812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-30480" y="6645944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Kai Holzer</a:t>
            </a:r>
            <a:r>
              <a:rPr lang="de-DE" sz="1000" baseline="0" dirty="0" smtClean="0">
                <a:solidFill>
                  <a:schemeClr val="bg1">
                    <a:lumMod val="50000"/>
                  </a:schemeClr>
                </a:solidFill>
              </a:rPr>
              <a:t> und Jan Kleinekort, 04.12.2014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8758192" y="6645944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3D5EE37-848F-4F3D-A44E-D78E3FBF673C}" type="slidenum">
              <a:rPr lang="de-DE" alt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677494" y="-10193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 smtClean="0">
                <a:solidFill>
                  <a:schemeClr val="bg1">
                    <a:lumMod val="50000"/>
                  </a:schemeClr>
                </a:solidFill>
              </a:rPr>
              <a:t>Effizientes</a:t>
            </a:r>
            <a:r>
              <a:rPr lang="de-DE" sz="1100" b="1" baseline="0" dirty="0" smtClean="0">
                <a:solidFill>
                  <a:schemeClr val="bg1">
                    <a:lumMod val="50000"/>
                  </a:schemeClr>
                </a:solidFill>
              </a:rPr>
              <a:t> Staubsaugen einer Wohnung</a:t>
            </a:r>
            <a:endParaRPr lang="de-DE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Effizientes Staubsaugen einer Wohnung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90036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Projektarbeit Hamster-Modell </a:t>
            </a:r>
            <a:r>
              <a:rPr lang="de-DE" dirty="0"/>
              <a:t>im Rahmen der </a:t>
            </a:r>
            <a:r>
              <a:rPr lang="de-DE" dirty="0" smtClean="0"/>
              <a:t>Vorlesung Wissensbasierte Systeme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Studiengang Informatik, Semester INF2013/1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Dozentin: Claudia </a:t>
            </a:r>
            <a:r>
              <a:rPr lang="de-DE" sz="2000" dirty="0" err="1" smtClean="0"/>
              <a:t>Raspl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Vortragende:</a:t>
            </a:r>
            <a:br>
              <a:rPr lang="de-DE" sz="2000" dirty="0" smtClean="0"/>
            </a:br>
            <a:r>
              <a:rPr lang="de-DE" sz="2000" dirty="0" smtClean="0"/>
              <a:t>Kai Holzer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Jan Kleinekort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</a:p>
          <a:p>
            <a:r>
              <a:rPr lang="de-DE" dirty="0" smtClean="0"/>
              <a:t>Unser Weg zur Lösung</a:t>
            </a:r>
          </a:p>
          <a:p>
            <a:r>
              <a:rPr lang="de-DE" dirty="0" smtClean="0"/>
              <a:t>Effizienzanalyse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Mögliche Verbesserungen bei anderer Aufgabenstellung</a:t>
            </a:r>
          </a:p>
          <a:p>
            <a:r>
              <a:rPr lang="de-DE" dirty="0" err="1" smtClean="0"/>
              <a:t>Lessons-Learned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572242" y="189832"/>
            <a:ext cx="617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Zufälliger Weg des Hamsters</a:t>
            </a:r>
          </a:p>
          <a:p>
            <a:r>
              <a:rPr lang="de-DE" dirty="0" smtClean="0"/>
              <a:t>Hamster bewegt sich nach striktem Muster</a:t>
            </a:r>
          </a:p>
          <a:p>
            <a:pPr lvl="1"/>
            <a:r>
              <a:rPr lang="de-DE" dirty="0" smtClean="0"/>
              <a:t>Spirale</a:t>
            </a:r>
          </a:p>
          <a:p>
            <a:pPr lvl="1"/>
            <a:r>
              <a:rPr lang="de-DE" dirty="0" smtClean="0"/>
              <a:t>Schlangenlinien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  <a:p>
            <a:r>
              <a:rPr lang="de-DE" dirty="0" smtClean="0"/>
              <a:t>Hamster bewegt sich vorwärts bis zu einer Mauer und entscheidet sich dann zufällig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679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Weg zur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//Kommentar </a:t>
            </a:r>
          </a:p>
          <a:p>
            <a:r>
              <a:rPr lang="de-DE" dirty="0" smtClean="0"/>
              <a:t>Kombination aus einem strikten Muster (Schlangenlinien) und einer Zufallskomponente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Effizienzanalyse des Hamsters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Untersuchung auf verschiedenen Territorien</a:t>
            </a:r>
          </a:p>
          <a:p>
            <a:r>
              <a:rPr lang="de-DE" dirty="0" smtClean="0"/>
              <a:t>Jeweils 10 Durchläufe</a:t>
            </a:r>
          </a:p>
          <a:p>
            <a:r>
              <a:rPr lang="de-DE" dirty="0" smtClean="0"/>
              <a:t>Unterschiedlicher „KF-Index“:</a:t>
            </a:r>
            <a:br>
              <a:rPr lang="de-DE" dirty="0" smtClean="0"/>
            </a:br>
            <a:r>
              <a:rPr lang="de-DE" dirty="0" smtClean="0"/>
              <a:t>KF-Index = Körner / Feldgröße</a:t>
            </a:r>
          </a:p>
          <a:p>
            <a:r>
              <a:rPr lang="de-DE" dirty="0" smtClean="0"/>
              <a:t>Vergleich mittels Median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7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groß“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71</a:t>
            </a:r>
          </a:p>
          <a:p>
            <a:pPr marL="0" indent="0">
              <a:buNone/>
            </a:pPr>
            <a:r>
              <a:rPr lang="de-DE" dirty="0" smtClean="0"/>
              <a:t>Feldgröße: 450</a:t>
            </a:r>
          </a:p>
          <a:p>
            <a:pPr marL="0" indent="0">
              <a:buNone/>
            </a:pPr>
            <a:r>
              <a:rPr lang="de-DE" dirty="0" smtClean="0"/>
              <a:t>KF-Index: 0,16</a:t>
            </a:r>
          </a:p>
          <a:p>
            <a:pPr marL="0" indent="0">
              <a:buNone/>
            </a:pPr>
            <a:r>
              <a:rPr lang="de-DE" dirty="0" smtClean="0"/>
              <a:t>Akku: 1800 Einheiten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14" y="1825625"/>
            <a:ext cx="3159472" cy="4351338"/>
          </a:xfrm>
        </p:spPr>
      </p:pic>
    </p:spTree>
    <p:extLst>
      <p:ext uri="{BB962C8B-B14F-4D97-AF65-F5344CB8AC3E}">
        <p14:creationId xmlns:p14="http://schemas.microsoft.com/office/powerpoint/2010/main" val="20502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groß“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71</a:t>
            </a:r>
          </a:p>
          <a:p>
            <a:pPr marL="0" indent="0">
              <a:buNone/>
            </a:pPr>
            <a:r>
              <a:rPr lang="de-DE" dirty="0" smtClean="0"/>
              <a:t>Feldgröße: 450</a:t>
            </a:r>
          </a:p>
          <a:p>
            <a:pPr marL="0" indent="0">
              <a:buNone/>
            </a:pPr>
            <a:r>
              <a:rPr lang="de-DE" dirty="0" smtClean="0"/>
              <a:t>KF-Index: 0,16</a:t>
            </a:r>
          </a:p>
          <a:p>
            <a:pPr marL="0" indent="0">
              <a:buNone/>
            </a:pPr>
            <a:r>
              <a:rPr lang="de-DE" dirty="0" smtClean="0"/>
              <a:t>Akku: 1800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68 %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3180 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7220 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2538354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5651157" y="1985319"/>
            <a:ext cx="8235" cy="33033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5968314" y="1985319"/>
            <a:ext cx="4118" cy="33074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6973327" y="1985319"/>
            <a:ext cx="4121" cy="330337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Hamster ist gut auf </a:t>
            </a:r>
            <a:r>
              <a:rPr lang="de-DE" dirty="0" smtClean="0"/>
              <a:t>Territorien</a:t>
            </a:r>
          </a:p>
          <a:p>
            <a:r>
              <a:rPr lang="de-DE" dirty="0" smtClean="0"/>
              <a:t>Liefert kein zuverlässiges Ergebnis</a:t>
            </a:r>
          </a:p>
          <a:p>
            <a:r>
              <a:rPr lang="de-DE" dirty="0" smtClean="0"/>
              <a:t>Passt sich auf unterschiedlichen Größen gut an</a:t>
            </a:r>
          </a:p>
          <a:p>
            <a:r>
              <a:rPr lang="de-DE" dirty="0" smtClean="0"/>
              <a:t>Endlosschleifen in bestimmten Territorien nicht möglich (wird durch zufällige Züge verhindert)</a:t>
            </a:r>
          </a:p>
          <a:p>
            <a:r>
              <a:rPr lang="de-DE" dirty="0" smtClean="0"/>
              <a:t>Besitzt keine „Intelligenz“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Mögliche Verbesserungspotentiale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Speichern, welche Kacheln man schon besucht hat.</a:t>
            </a:r>
          </a:p>
          <a:p>
            <a:r>
              <a:rPr lang="de-DE" dirty="0" smtClean="0"/>
              <a:t>Speichern, wie viele Körner noch auf besuchen Kacheln liegen.</a:t>
            </a:r>
          </a:p>
          <a:p>
            <a:r>
              <a:rPr lang="de-DE" dirty="0" smtClean="0"/>
              <a:t>Auch im Sichtfeld vorne Körner sehen können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„Einfahrphase“ in der der Hamster das Territorium analysiert und speichert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Bildschirmpräsentation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Effizientes Staubsaugen einer Wohnung</vt:lpstr>
      <vt:lpstr>Themen</vt:lpstr>
      <vt:lpstr>Lösungsansätze</vt:lpstr>
      <vt:lpstr>Unser Weg zur Lösung</vt:lpstr>
      <vt:lpstr>Effizienzanalyse des Hamsters</vt:lpstr>
      <vt:lpstr>„Territorium groß“</vt:lpstr>
      <vt:lpstr>„Territorium groß“</vt:lpstr>
      <vt:lpstr>Fazit</vt:lpstr>
      <vt:lpstr>Mögliche Verbesserungspotentiale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Zahlungsvorgang an einer Supermarktkasse</dc:title>
  <dc:creator>Jan Kleinekort</dc:creator>
  <cp:lastModifiedBy>Holzer, Kai</cp:lastModifiedBy>
  <cp:revision>27</cp:revision>
  <dcterms:created xsi:type="dcterms:W3CDTF">2014-01-19T11:43:27Z</dcterms:created>
  <dcterms:modified xsi:type="dcterms:W3CDTF">2014-11-30T11:20:36Z</dcterms:modified>
</cp:coreProperties>
</file>