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024" y="1122363"/>
            <a:ext cx="77724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3509963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88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3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2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84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0660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1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2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6321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744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dhbw-stuttgart.de/horb/home.html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6672896"/>
            <a:ext cx="9144000" cy="192914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de-DE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1"/>
            <a:ext cx="9144000" cy="463550"/>
          </a:xfrm>
          <a:prstGeom prst="rect">
            <a:avLst/>
          </a:prstGeom>
          <a:solidFill>
            <a:srgbClr val="766E67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66751"/>
            <a:ext cx="7886700" cy="1023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76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10" name="Picture 18" descr="DHBW Stuttgart Campus Horb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8900"/>
            <a:ext cx="19812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 userDrawn="1"/>
        </p:nvSpPr>
        <p:spPr>
          <a:xfrm>
            <a:off x="-30480" y="6645944"/>
            <a:ext cx="2350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Kai Holzer</a:t>
            </a:r>
            <a:r>
              <a:rPr lang="de-DE" sz="1000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baseline="0" dirty="0" smtClean="0">
                <a:solidFill>
                  <a:schemeClr val="bg1">
                    <a:lumMod val="50000"/>
                  </a:schemeClr>
                </a:solidFill>
              </a:rPr>
              <a:t>und Jan Kleinekort, </a:t>
            </a:r>
            <a:r>
              <a:rPr lang="de-DE" sz="1000" baseline="0" dirty="0" smtClean="0">
                <a:solidFill>
                  <a:schemeClr val="bg1">
                    <a:lumMod val="50000"/>
                  </a:schemeClr>
                </a:solidFill>
              </a:rPr>
              <a:t>04.12.2014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8758192" y="6645944"/>
            <a:ext cx="431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3D5EE37-848F-4F3D-A44E-D78E3FBF673C}" type="slidenum">
              <a:rPr lang="de-DE" altLang="de-DE" sz="1000" smtClean="0">
                <a:solidFill>
                  <a:schemeClr val="bg1">
                    <a:lumMod val="50000"/>
                  </a:schemeClr>
                </a:solidFill>
              </a:rPr>
              <a:pPr algn="r"/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6677494" y="-10193"/>
            <a:ext cx="2512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b="1" dirty="0" smtClean="0">
                <a:solidFill>
                  <a:schemeClr val="bg1">
                    <a:lumMod val="50000"/>
                  </a:schemeClr>
                </a:solidFill>
              </a:rPr>
              <a:t>Effizientes</a:t>
            </a:r>
            <a:r>
              <a:rPr lang="de-DE" sz="1100" b="1" baseline="0" dirty="0" smtClean="0">
                <a:solidFill>
                  <a:schemeClr val="bg1">
                    <a:lumMod val="50000"/>
                  </a:schemeClr>
                </a:solidFill>
              </a:rPr>
              <a:t> Staubsaugen einer Wohnung</a:t>
            </a:r>
            <a:endParaRPr lang="de-DE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2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Effizientes Staubsaugen einer Wohnung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9003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Ausarbeitung im Rahmen der Vorlesung</a:t>
            </a:r>
          </a:p>
          <a:p>
            <a:r>
              <a:rPr lang="de-DE" dirty="0" smtClean="0"/>
              <a:t>Wissensbasierte Systeme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Studiengang Informatik, Semester INF2013/1</a:t>
            </a:r>
          </a:p>
          <a:p>
            <a:pPr>
              <a:lnSpc>
                <a:spcPct val="50000"/>
              </a:lnSpc>
            </a:pPr>
            <a:r>
              <a:rPr lang="de-DE" sz="2000" dirty="0" smtClean="0"/>
              <a:t>Dozentin: Claudia </a:t>
            </a:r>
            <a:r>
              <a:rPr lang="de-DE" sz="2000" dirty="0" err="1" smtClean="0"/>
              <a:t>Raspl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Vortragende:</a:t>
            </a:r>
            <a:br>
              <a:rPr lang="de-DE" sz="2000" dirty="0" smtClean="0"/>
            </a:br>
            <a:r>
              <a:rPr lang="de-DE" sz="2000" dirty="0" smtClean="0"/>
              <a:t>Kai Holzer</a:t>
            </a:r>
            <a:endParaRPr lang="de-DE" sz="2000" dirty="0" smtClean="0"/>
          </a:p>
          <a:p>
            <a:pPr>
              <a:lnSpc>
                <a:spcPct val="50000"/>
              </a:lnSpc>
            </a:pPr>
            <a:r>
              <a:rPr lang="de-DE" sz="2000" dirty="0" smtClean="0"/>
              <a:t>Jan Kleinekort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26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haben wir die Aufgabenstellung gelöst?</a:t>
            </a:r>
          </a:p>
          <a:p>
            <a:r>
              <a:rPr lang="de-DE" dirty="0" err="1" smtClean="0"/>
              <a:t>Lessons-Learned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572242" y="189832"/>
            <a:ext cx="6174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3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der 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347548" y="189832"/>
            <a:ext cx="1842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Lösung der Aufgabenstellung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7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Bildschirmpräsentation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Effizientes Staubsaugen einer Wohnung</vt:lpstr>
      <vt:lpstr>Themen</vt:lpstr>
      <vt:lpstr>Lösung der Aufgabenstellung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Zahlungsvorgang an einer Supermarktkasse</dc:title>
  <dc:creator>Jan Kleinekort</dc:creator>
  <cp:lastModifiedBy>Jan Kleinekort</cp:lastModifiedBy>
  <cp:revision>15</cp:revision>
  <dcterms:created xsi:type="dcterms:W3CDTF">2014-01-19T11:43:27Z</dcterms:created>
  <dcterms:modified xsi:type="dcterms:W3CDTF">2014-11-24T10:53:20Z</dcterms:modified>
</cp:coreProperties>
</file>