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96FF"/>
    <a:srgbClr val="00FDFF"/>
    <a:srgbClr val="539FBE"/>
    <a:srgbClr val="4FD3FF"/>
    <a:srgbClr val="00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8"/>
    <p:restoredTop sz="92950"/>
  </p:normalViewPr>
  <p:slideViewPr>
    <p:cSldViewPr snapToGrid="0" snapToObjects="1">
      <p:cViewPr varScale="1">
        <p:scale>
          <a:sx n="110" d="100"/>
          <a:sy n="110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5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2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680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507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611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331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012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2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8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3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3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7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3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97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B408-2BCD-964E-B76C-C8B4DE023FBC}" type="datetimeFigureOut">
              <a:rPr lang="de-DE" smtClean="0"/>
              <a:t>23.03.22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9DC95F-95C4-CD4C-B0E6-92C00D4272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1F679-16FF-934E-BA25-5F5F1D881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MedCodeSearch</a:t>
            </a:r>
            <a:r>
              <a:rPr lang="de-DE" dirty="0"/>
              <a:t> 3.0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5E633F-1419-5F40-8B18-3D9B013E8B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Präsentation von Filip Nikolic</a:t>
            </a:r>
          </a:p>
        </p:txBody>
      </p:sp>
    </p:spTree>
    <p:extLst>
      <p:ext uri="{BB962C8B-B14F-4D97-AF65-F5344CB8AC3E}">
        <p14:creationId xmlns:p14="http://schemas.microsoft.com/office/powerpoint/2010/main" val="3555727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0D35-3673-D54F-BDE6-7FDD6328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der 2.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F7AD8-DF39-1B41-ABEA-4B9819C7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Seite von Angular auf </a:t>
            </a:r>
            <a:r>
              <a:rPr lang="de-DE" sz="2400" dirty="0" err="1"/>
              <a:t>React</a:t>
            </a:r>
            <a:r>
              <a:rPr lang="de-DE" sz="2400" dirty="0"/>
              <a:t> komplett umgeschrieben ohne die neuen Kataloge</a:t>
            </a:r>
          </a:p>
          <a:p>
            <a:r>
              <a:rPr lang="de-DE" sz="2400" dirty="0"/>
              <a:t>So gut wie möglich auch mobiltauglich</a:t>
            </a:r>
          </a:p>
          <a:p>
            <a:r>
              <a:rPr lang="de-DE" sz="2400" dirty="0"/>
              <a:t>Bis zum 06.04.22</a:t>
            </a:r>
          </a:p>
        </p:txBody>
      </p:sp>
    </p:spTree>
    <p:extLst>
      <p:ext uri="{BB962C8B-B14F-4D97-AF65-F5344CB8AC3E}">
        <p14:creationId xmlns:p14="http://schemas.microsoft.com/office/powerpoint/2010/main" val="2476926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9A917C-6A84-D745-BE25-7063332E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2973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		</a:t>
            </a:r>
            <a:r>
              <a:rPr lang="de-DE" sz="1400" dirty="0"/>
              <a:t>	</a:t>
            </a:r>
            <a:r>
              <a:rPr lang="de-DE" sz="8800" dirty="0"/>
              <a:t>Fragen?</a:t>
            </a:r>
            <a:endParaRPr lang="de-DE" sz="10000" dirty="0"/>
          </a:p>
        </p:txBody>
      </p:sp>
    </p:spTree>
    <p:extLst>
      <p:ext uri="{BB962C8B-B14F-4D97-AF65-F5344CB8AC3E}">
        <p14:creationId xmlns:p14="http://schemas.microsoft.com/office/powerpoint/2010/main" val="336898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54266-BE0B-8D44-927C-D76A894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7ABA7-5958-5C4F-88FB-490D184F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Gruppenorganisation</a:t>
            </a:r>
          </a:p>
          <a:p>
            <a:r>
              <a:rPr lang="de-DE" sz="2400" dirty="0"/>
              <a:t>Aktuelle Risikoanalyse</a:t>
            </a:r>
          </a:p>
          <a:p>
            <a:r>
              <a:rPr lang="de-DE" sz="2400" dirty="0"/>
              <a:t>Analyse der 1. Iteration</a:t>
            </a:r>
          </a:p>
          <a:p>
            <a:r>
              <a:rPr lang="de-DE" sz="2400" dirty="0"/>
              <a:t>Ziele der 2. Iteration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0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C6C8D-3E10-2146-BAAB-1C6C591A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1. Iteration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8FDD07-51E7-4441-9B34-D1E9CC7E6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Bis zum 16.03.22</a:t>
            </a:r>
          </a:p>
          <a:p>
            <a:r>
              <a:rPr lang="de-DE" sz="2400" dirty="0"/>
              <a:t>Einarbeiten in die neuen Technologien</a:t>
            </a:r>
          </a:p>
          <a:p>
            <a:r>
              <a:rPr lang="de-DE" sz="2400" dirty="0"/>
              <a:t>Erste experimentelle Version der Start Page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90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C7FAF-20DF-2B4F-A7DE-CECE3BFA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Gruppenorganisation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606B0-EAC6-4542-8432-7B881E42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Alle selbständig eingearbeitet</a:t>
            </a:r>
          </a:p>
          <a:p>
            <a:r>
              <a:rPr lang="de-DE" sz="2400" dirty="0"/>
              <a:t>Start Page in kleinere Komponenten aufgeteilt:</a:t>
            </a:r>
          </a:p>
          <a:p>
            <a:pPr lvl="1"/>
            <a:r>
              <a:rPr lang="de-DE" sz="2400" dirty="0" err="1"/>
              <a:t>Footer</a:t>
            </a:r>
            <a:r>
              <a:rPr lang="de-DE" sz="2400" dirty="0"/>
              <a:t> und Header: Filip</a:t>
            </a:r>
          </a:p>
          <a:p>
            <a:pPr lvl="1"/>
            <a:r>
              <a:rPr lang="de-DE" sz="2400" dirty="0"/>
              <a:t>Body: Jan, Marlene</a:t>
            </a:r>
          </a:p>
          <a:p>
            <a:pPr lvl="1"/>
            <a:r>
              <a:rPr lang="de-DE" sz="2400" dirty="0"/>
              <a:t>Search bar und Buttons: Alessio, Kevin</a:t>
            </a:r>
          </a:p>
        </p:txBody>
      </p:sp>
    </p:spTree>
    <p:extLst>
      <p:ext uri="{BB962C8B-B14F-4D97-AF65-F5344CB8AC3E}">
        <p14:creationId xmlns:p14="http://schemas.microsoft.com/office/powerpoint/2010/main" val="41790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11B64-FEAF-924F-9164-FE5F70D4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2A809B3-C2A9-594F-8433-A55E01E4F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18042"/>
              </p:ext>
            </p:extLst>
          </p:nvPr>
        </p:nvGraphicFramePr>
        <p:xfrm>
          <a:off x="677863" y="2160588"/>
          <a:ext cx="85963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135">
                  <a:extLst>
                    <a:ext uri="{9D8B030D-6E8A-4147-A177-3AD203B41FA5}">
                      <a16:colId xmlns:a16="http://schemas.microsoft.com/office/drawing/2014/main" val="4086133508"/>
                    </a:ext>
                  </a:extLst>
                </a:gridCol>
                <a:gridCol w="7288178">
                  <a:extLst>
                    <a:ext uri="{9D8B030D-6E8A-4147-A177-3AD203B41FA5}">
                      <a16:colId xmlns:a16="http://schemas.microsoft.com/office/drawing/2014/main" val="3299331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Woche 3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</a:rPr>
                        <a:t>Aufwand unterschätzen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200" b="0" dirty="0">
                          <a:solidFill>
                            <a:schemeClr val="tx1"/>
                          </a:solidFill>
                        </a:rPr>
                        <a:t>Zu wenig Zeit um die Technologien zu lernen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1691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Woche 4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200" dirty="0"/>
                        <a:t>Mobiltauglichkeit unterschätzen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200" dirty="0"/>
                        <a:t>Komplexität unterschätzen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75863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Woche 5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200" dirty="0"/>
                        <a:t>Ziele der 2. Iteration unterschätzen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70529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50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F9E57-D561-9D42-8BAF-3CDB7EB9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1.Iteration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0848F7-AA82-A242-AC83-884EC35D7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Arbeitsprozess im Allgemeinen</a:t>
            </a:r>
          </a:p>
          <a:p>
            <a:pPr lvl="1"/>
            <a:r>
              <a:rPr lang="de-DE" sz="2000" dirty="0"/>
              <a:t>Eher selbständig (Tutorials zu </a:t>
            </a:r>
            <a:r>
              <a:rPr lang="de-DE" sz="2000" dirty="0" err="1"/>
              <a:t>React</a:t>
            </a:r>
            <a:r>
              <a:rPr lang="de-DE" sz="2000" dirty="0"/>
              <a:t>, Dokumentation lesen, kleinere Komponenten der Seite mit </a:t>
            </a:r>
            <a:r>
              <a:rPr lang="de-DE" sz="2000" dirty="0" err="1"/>
              <a:t>React</a:t>
            </a:r>
            <a:r>
              <a:rPr lang="de-DE" sz="2000" dirty="0"/>
              <a:t> implementieren)</a:t>
            </a:r>
          </a:p>
          <a:p>
            <a:pPr lvl="1"/>
            <a:r>
              <a:rPr lang="de-DE" sz="2000" dirty="0" err="1"/>
              <a:t>Trello</a:t>
            </a:r>
            <a:r>
              <a:rPr lang="de-DE" sz="2000" dirty="0"/>
              <a:t> Board zur Aufteilung der Aufgaben</a:t>
            </a:r>
          </a:p>
          <a:p>
            <a:pPr lvl="1"/>
            <a:r>
              <a:rPr lang="de-DE" sz="2000" dirty="0"/>
              <a:t>Gute Kommunikation</a:t>
            </a:r>
          </a:p>
          <a:p>
            <a:pPr lvl="1"/>
            <a:r>
              <a:rPr lang="de-DE" sz="2000" dirty="0"/>
              <a:t>Arbeitsbelastung um die 5 h / Arbeitswoche</a:t>
            </a:r>
          </a:p>
          <a:p>
            <a:pPr lvl="1"/>
            <a:r>
              <a:rPr lang="de-DE" sz="2000" dirty="0"/>
              <a:t>Am Schluss eine kleine Demoversion der First Page</a:t>
            </a:r>
          </a:p>
          <a:p>
            <a:pPr lvl="1"/>
            <a:r>
              <a:rPr lang="de-DE" sz="2000" dirty="0"/>
              <a:t>Kleines Missverständnis mit den Kunden bezüglich der Kataloge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8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7B62E-98C0-2449-A2BF-64A1A5BF9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F1C9AAB-BC32-EA47-881D-8BC16CB7F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514"/>
            <a:ext cx="12192000" cy="6861514"/>
          </a:xfrm>
        </p:spPr>
      </p:pic>
    </p:spTree>
    <p:extLst>
      <p:ext uri="{BB962C8B-B14F-4D97-AF65-F5344CB8AC3E}">
        <p14:creationId xmlns:p14="http://schemas.microsoft.com/office/powerpoint/2010/main" val="323948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02854-FE4F-4748-B3D6-172EA2A3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DB8591-E396-2C45-8000-9147655B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7042"/>
            <a:ext cx="12192000" cy="6875042"/>
          </a:xfrm>
        </p:spPr>
      </p:pic>
    </p:spTree>
    <p:extLst>
      <p:ext uri="{BB962C8B-B14F-4D97-AF65-F5344CB8AC3E}">
        <p14:creationId xmlns:p14="http://schemas.microsoft.com/office/powerpoint/2010/main" val="132893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C282B-456E-9046-9059-DC0AE1F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der 1. Iteration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92CC93-D4AD-5E44-A949-3590C4832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Was können wir besser machen:</a:t>
            </a:r>
          </a:p>
          <a:p>
            <a:pPr lvl="1"/>
            <a:r>
              <a:rPr lang="de-DE" sz="2400" dirty="0"/>
              <a:t>Bei Unsicherheiten bestimmter Funktionen etc. nicht zögern und nachfragen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Was haben wir gelernt:</a:t>
            </a:r>
          </a:p>
          <a:p>
            <a:pPr lvl="1"/>
            <a:r>
              <a:rPr lang="de-DE" sz="2400" dirty="0"/>
              <a:t>Erfahrung mit Kundenkontakt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34681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{CCE0A784-E0B7-C646-9676-365AB902EDD6}tf10001060</Template>
  <TotalTime>0</TotalTime>
  <Words>210</Words>
  <Application>Microsoft Macintosh PowerPoint</Application>
  <PresentationFormat>Breitbild</PresentationFormat>
  <Paragraphs>49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MedCodeSearch 3.0</vt:lpstr>
      <vt:lpstr>Inhalt</vt:lpstr>
      <vt:lpstr>1. Iteration </vt:lpstr>
      <vt:lpstr>Gruppenorganisation</vt:lpstr>
      <vt:lpstr>Risikoanalyse</vt:lpstr>
      <vt:lpstr>Analyse der 1.Iteration</vt:lpstr>
      <vt:lpstr>PowerPoint-Präsentation</vt:lpstr>
      <vt:lpstr>PowerPoint-Präsentation</vt:lpstr>
      <vt:lpstr>Analyse der 1. Iteration</vt:lpstr>
      <vt:lpstr>Ziele der 2. Iteration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</dc:title>
  <dc:creator>Microsoft Office User</dc:creator>
  <cp:lastModifiedBy>Microsoft Office User</cp:lastModifiedBy>
  <cp:revision>13</cp:revision>
  <dcterms:created xsi:type="dcterms:W3CDTF">2022-03-22T21:45:15Z</dcterms:created>
  <dcterms:modified xsi:type="dcterms:W3CDTF">2022-03-23T10:02:25Z</dcterms:modified>
</cp:coreProperties>
</file>