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4" r:id="rId6"/>
    <p:sldId id="268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EA5C2-93AB-4A8C-83CF-1FA8B5FEB22B}" v="22" dt="2022-03-08T16:49:3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ch" userId="737279682432ed50" providerId="LiveId" clId="{38879B85-D03E-4357-A3DA-B6249FA8B024}"/>
    <pc:docChg chg="modSld">
      <pc:chgData name="Jan Koch" userId="737279682432ed50" providerId="LiveId" clId="{38879B85-D03E-4357-A3DA-B6249FA8B024}" dt="2022-03-08T08:08:33.471" v="58"/>
      <pc:docMkLst>
        <pc:docMk/>
      </pc:docMkLst>
      <pc:sldChg chg="modSp mod">
        <pc:chgData name="Jan Koch" userId="737279682432ed50" providerId="LiveId" clId="{38879B85-D03E-4357-A3DA-B6249FA8B024}" dt="2022-03-08T08:08:24.655" v="57" actId="20577"/>
        <pc:sldMkLst>
          <pc:docMk/>
          <pc:sldMk cId="886776540" sldId="259"/>
        </pc:sldMkLst>
        <pc:spChg chg="mod">
          <ac:chgData name="Jan Koch" userId="737279682432ed50" providerId="LiveId" clId="{38879B85-D03E-4357-A3DA-B6249FA8B024}" dt="2022-03-08T08:08:24.655" v="57" actId="20577"/>
          <ac:spMkLst>
            <pc:docMk/>
            <pc:sldMk cId="886776540" sldId="259"/>
            <ac:spMk id="3" creationId="{F96F9537-B23C-4375-AAE2-0903C40E3B1B}"/>
          </ac:spMkLst>
        </pc:spChg>
      </pc:sldChg>
      <pc:sldChg chg="modSp mod">
        <pc:chgData name="Jan Koch" userId="737279682432ed50" providerId="LiveId" clId="{38879B85-D03E-4357-A3DA-B6249FA8B024}" dt="2022-03-08T08:08:33.471" v="58"/>
        <pc:sldMkLst>
          <pc:docMk/>
          <pc:sldMk cId="2290378497" sldId="263"/>
        </pc:sldMkLst>
        <pc:spChg chg="mod">
          <ac:chgData name="Jan Koch" userId="737279682432ed50" providerId="LiveId" clId="{38879B85-D03E-4357-A3DA-B6249FA8B024}" dt="2022-03-08T08:08:33.471" v="58"/>
          <ac:spMkLst>
            <pc:docMk/>
            <pc:sldMk cId="2290378497" sldId="263"/>
            <ac:spMk id="3" creationId="{F96F9537-B23C-4375-AAE2-0903C40E3B1B}"/>
          </ac:spMkLst>
        </pc:spChg>
      </pc:sldChg>
    </pc:docChg>
  </pc:docChgLst>
  <pc:docChgLst>
    <pc:chgData name="Jan Koch" userId="737279682432ed50" providerId="LiveId" clId="{522EA5C2-93AB-4A8C-83CF-1FA8B5FEB22B}"/>
    <pc:docChg chg="undo custSel addSld delSld modSld modMainMaster">
      <pc:chgData name="Jan Koch" userId="737279682432ed50" providerId="LiveId" clId="{522EA5C2-93AB-4A8C-83CF-1FA8B5FEB22B}" dt="2022-03-08T16:57:13.093" v="1382" actId="26606"/>
      <pc:docMkLst>
        <pc:docMk/>
      </pc:docMkLst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3452261986" sldId="256"/>
        </pc:sldMkLst>
        <pc:spChg chg="mod">
          <ac:chgData name="Jan Koch" userId="737279682432ed50" providerId="LiveId" clId="{522EA5C2-93AB-4A8C-83CF-1FA8B5FEB22B}" dt="2022-03-07T15:16:06.297" v="797" actId="20577"/>
          <ac:spMkLst>
            <pc:docMk/>
            <pc:sldMk cId="3452261986" sldId="256"/>
            <ac:spMk id="2" creationId="{F57FBEC6-6060-402F-BD74-9A852191E3A8}"/>
          </ac:spMkLst>
        </pc:spChg>
        <pc:spChg chg="mod">
          <ac:chgData name="Jan Koch" userId="737279682432ed50" providerId="LiveId" clId="{522EA5C2-93AB-4A8C-83CF-1FA8B5FEB22B}" dt="2022-03-07T14:40:50.619" v="58" actId="20577"/>
          <ac:spMkLst>
            <pc:docMk/>
            <pc:sldMk cId="3452261986" sldId="256"/>
            <ac:spMk id="3" creationId="{BB5FD336-53F3-40C4-8C52-37C3A0A2C2AF}"/>
          </ac:spMkLst>
        </pc:spChg>
      </pc:sldChg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2141997878" sldId="257"/>
        </pc:sldMkLst>
        <pc:spChg chg="mod">
          <ac:chgData name="Jan Koch" userId="737279682432ed50" providerId="LiveId" clId="{522EA5C2-93AB-4A8C-83CF-1FA8B5FEB22B}" dt="2022-03-07T14:41:03.921" v="84" actId="20577"/>
          <ac:spMkLst>
            <pc:docMk/>
            <pc:sldMk cId="2141997878" sldId="257"/>
            <ac:spMk id="2" creationId="{8DE7B213-6F92-4042-8D37-D7EC8FE68A4A}"/>
          </ac:spMkLst>
        </pc:spChg>
        <pc:spChg chg="mod">
          <ac:chgData name="Jan Koch" userId="737279682432ed50" providerId="LiveId" clId="{522EA5C2-93AB-4A8C-83CF-1FA8B5FEB22B}" dt="2022-03-07T15:19:13.635" v="1070" actId="20577"/>
          <ac:spMkLst>
            <pc:docMk/>
            <pc:sldMk cId="2141997878" sldId="257"/>
            <ac:spMk id="3" creationId="{79FD956A-CFDA-4804-88C6-D360EF6F094D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7:13.093" v="1382" actId="26606"/>
        <pc:sldMkLst>
          <pc:docMk/>
          <pc:sldMk cId="172370132" sldId="258"/>
        </pc:sldMkLst>
        <pc:spChg chg="mod">
          <ac:chgData name="Jan Koch" userId="737279682432ed50" providerId="LiveId" clId="{522EA5C2-93AB-4A8C-83CF-1FA8B5FEB22B}" dt="2022-03-08T16:57:13.093" v="1382" actId="26606"/>
          <ac:spMkLst>
            <pc:docMk/>
            <pc:sldMk cId="172370132" sldId="258"/>
            <ac:spMk id="2" creationId="{51DBEFA3-3422-4E7C-8C6F-04958BE0FE2D}"/>
          </ac:spMkLst>
        </pc:spChg>
        <pc:spChg chg="add del mod">
          <ac:chgData name="Jan Koch" userId="737279682432ed50" providerId="LiveId" clId="{522EA5C2-93AB-4A8C-83CF-1FA8B5FEB22B}" dt="2022-03-08T16:56:09.012" v="1375" actId="26606"/>
          <ac:spMkLst>
            <pc:docMk/>
            <pc:sldMk cId="172370132" sldId="258"/>
            <ac:spMk id="3" creationId="{E1E8B268-F2C1-4627-B686-117579295C4E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9" creationId="{FB5993E2-C02B-4335-ABA5-D8EC465551E3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1" creationId="{C0B801A2-5622-4BE8-9AD2-C337A2CD0022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3" creationId="{B7AF614F-5BC3-4086-99F5-B87C5847A071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0" creationId="{E68FFDD2-0031-4BB1-BBE0-655DB04E8B6A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2" creationId="{AB737C5D-A080-46FC-A853-72857762C0E4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4" creationId="{93D9690C-472F-43F9-842A-94EFD7895C68}"/>
          </ac:spMkLst>
        </pc:spChg>
        <pc:spChg chg="add del">
          <ac:chgData name="Jan Koch" userId="737279682432ed50" providerId="LiveId" clId="{522EA5C2-93AB-4A8C-83CF-1FA8B5FEB22B}" dt="2022-03-08T16:57:13.082" v="1381" actId="26606"/>
          <ac:spMkLst>
            <pc:docMk/>
            <pc:sldMk cId="172370132" sldId="258"/>
            <ac:spMk id="26" creationId="{990D0034-F768-41E7-85D4-F38C4DE85770}"/>
          </ac:spMkLst>
        </pc:spChg>
        <pc:graphicFrameChg chg="add del">
          <ac:chgData name="Jan Koch" userId="737279682432ed50" providerId="LiveId" clId="{522EA5C2-93AB-4A8C-83CF-1FA8B5FEB22B}" dt="2022-03-08T16:56:08.997" v="1374" actId="26606"/>
          <ac:graphicFrameMkLst>
            <pc:docMk/>
            <pc:sldMk cId="172370132" sldId="258"/>
            <ac:graphicFrameMk id="5" creationId="{DB8E3F47-A462-404D-A8C4-9A39B9BE0A10}"/>
          </ac:graphicFrameMkLst>
        </pc:graphicFrameChg>
        <pc:graphicFrameChg chg="add mod modGraphic">
          <ac:chgData name="Jan Koch" userId="737279682432ed50" providerId="LiveId" clId="{522EA5C2-93AB-4A8C-83CF-1FA8B5FEB22B}" dt="2022-03-08T16:57:13.093" v="1382" actId="26606"/>
          <ac:graphicFrameMkLst>
            <pc:docMk/>
            <pc:sldMk cId="172370132" sldId="258"/>
            <ac:graphicFrameMk id="15" creationId="{0D033B3B-0A73-4F54-A6F4-3B6A0F36991C}"/>
          </ac:graphicFrameMkLst>
        </pc:graphicFrameChg>
        <pc:cxnChg chg="add del">
          <ac:chgData name="Jan Koch" userId="737279682432ed50" providerId="LiveId" clId="{522EA5C2-93AB-4A8C-83CF-1FA8B5FEB22B}" dt="2022-03-08T16:57:13.082" v="1381" actId="26606"/>
          <ac:cxnSpMkLst>
            <pc:docMk/>
            <pc:sldMk cId="172370132" sldId="258"/>
            <ac:cxnSpMk id="27" creationId="{5A0A5CF6-407C-4691-8122-49DF69D0020D}"/>
          </ac:cxnSpMkLst>
        </pc:cxnChg>
      </pc:sldChg>
      <pc:sldChg chg="addSp delSp modSp new mod modTransition setBg">
        <pc:chgData name="Jan Koch" userId="737279682432ed50" providerId="LiveId" clId="{522EA5C2-93AB-4A8C-83CF-1FA8B5FEB22B}" dt="2022-03-08T16:48:28.272" v="1338" actId="26606"/>
        <pc:sldMkLst>
          <pc:docMk/>
          <pc:sldMk cId="886776540" sldId="259"/>
        </pc:sldMkLst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2" creationId="{0EF724AC-54E0-4EBC-A8F8-6D69EDB15145}"/>
          </ac:spMkLst>
        </pc:spChg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3" creationId="{F96F9537-B23C-4375-AAE2-0903C40E3B1B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0" creationId="{44CC594A-A820-450F-B363-C19201FCFEC6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2" creationId="{59FAB3DA-E9ED-4574-ABCC-378BC0FF1BBC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4" creationId="{53B8D6B0-55D6-48DC-86D8-FD95D5F118AB}"/>
          </ac:spMkLst>
        </pc:spChg>
        <pc:picChg chg="add mod">
          <ac:chgData name="Jan Koch" userId="737279682432ed50" providerId="LiveId" clId="{522EA5C2-93AB-4A8C-83CF-1FA8B5FEB22B}" dt="2022-03-08T16:48:28.272" v="1338" actId="26606"/>
          <ac:picMkLst>
            <pc:docMk/>
            <pc:sldMk cId="886776540" sldId="259"/>
            <ac:picMk id="5" creationId="{AF9EACD0-1C12-4373-B443-CAFBCD5CA778}"/>
          </ac:picMkLst>
        </pc:picChg>
        <pc:picChg chg="add del mod">
          <ac:chgData name="Jan Koch" userId="737279682432ed50" providerId="LiveId" clId="{522EA5C2-93AB-4A8C-83CF-1FA8B5FEB22B}" dt="2022-03-07T15:07:37.667" v="586" actId="21"/>
          <ac:picMkLst>
            <pc:docMk/>
            <pc:sldMk cId="886776540" sldId="259"/>
            <ac:picMk id="5" creationId="{E439DD7E-F123-4B6F-978A-180F15FC9AFA}"/>
          </ac:picMkLst>
        </pc:picChg>
        <pc:picChg chg="add del mod">
          <ac:chgData name="Jan Koch" userId="737279682432ed50" providerId="LiveId" clId="{522EA5C2-93AB-4A8C-83CF-1FA8B5FEB22B}" dt="2022-03-07T15:07:58.773" v="594" actId="21"/>
          <ac:picMkLst>
            <pc:docMk/>
            <pc:sldMk cId="886776540" sldId="259"/>
            <ac:picMk id="7" creationId="{0EF07885-6116-4C8A-9EB6-090FB4A6BF39}"/>
          </ac:picMkLst>
        </pc:picChg>
      </pc:sldChg>
      <pc:sldChg chg="new del">
        <pc:chgData name="Jan Koch" userId="737279682432ed50" providerId="LiveId" clId="{522EA5C2-93AB-4A8C-83CF-1FA8B5FEB22B}" dt="2022-03-07T15:07:43.836" v="588" actId="47"/>
        <pc:sldMkLst>
          <pc:docMk/>
          <pc:sldMk cId="542870936" sldId="260"/>
        </pc:sldMkLst>
      </pc:sldChg>
      <pc:sldChg chg="addSp modSp new mod modTransition setBg">
        <pc:chgData name="Jan Koch" userId="737279682432ed50" providerId="LiveId" clId="{522EA5C2-93AB-4A8C-83CF-1FA8B5FEB22B}" dt="2022-03-08T16:51:46.896" v="1360" actId="26606"/>
        <pc:sldMkLst>
          <pc:docMk/>
          <pc:sldMk cId="2641567614" sldId="261"/>
        </pc:sldMkLst>
        <pc:picChg chg="add mod">
          <ac:chgData name="Jan Koch" userId="737279682432ed50" providerId="LiveId" clId="{522EA5C2-93AB-4A8C-83CF-1FA8B5FEB22B}" dt="2022-03-08T16:51:46.896" v="1360" actId="26606"/>
          <ac:picMkLst>
            <pc:docMk/>
            <pc:sldMk cId="2641567614" sldId="261"/>
            <ac:picMk id="2" creationId="{80DF584F-8453-44F0-AD93-2F4AE668D1DE}"/>
          </ac:picMkLst>
        </pc:picChg>
      </pc:sldChg>
      <pc:sldChg chg="addSp delSp modSp new mod modTransition setBg">
        <pc:chgData name="Jan Koch" userId="737279682432ed50" providerId="LiveId" clId="{522EA5C2-93AB-4A8C-83CF-1FA8B5FEB22B}" dt="2022-03-08T16:51:44.042" v="1359" actId="26606"/>
        <pc:sldMkLst>
          <pc:docMk/>
          <pc:sldMk cId="4268523045" sldId="262"/>
        </pc:sldMkLst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5" creationId="{BCD2D517-BC35-4439-AC31-06DF764F25FC}"/>
          </ac:spMkLst>
        </pc:spChg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6" creationId="{2DD3F846-0483-40F5-A881-0C1AD2A0CAD7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8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9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0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1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2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3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4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5" creationId="{5DBBC34A-8C43-4368-951E-A04EB7C00E3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16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7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8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9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20" creationId="{5DBBC34A-8C43-4368-951E-A04EB7C00E32}"/>
          </ac:spMkLst>
        </pc:spChg>
        <pc:picChg chg="add del mod">
          <ac:chgData name="Jan Koch" userId="737279682432ed50" providerId="LiveId" clId="{522EA5C2-93AB-4A8C-83CF-1FA8B5FEB22B}" dt="2022-03-07T15:10:55.116" v="642" actId="478"/>
          <ac:picMkLst>
            <pc:docMk/>
            <pc:sldMk cId="4268523045" sldId="262"/>
            <ac:picMk id="2" creationId="{D4EE2ACC-D75E-4B95-88A5-795886E62748}"/>
          </ac:picMkLst>
        </pc:picChg>
        <pc:picChg chg="add mod">
          <ac:chgData name="Jan Koch" userId="737279682432ed50" providerId="LiveId" clId="{522EA5C2-93AB-4A8C-83CF-1FA8B5FEB22B}" dt="2022-03-08T16:51:44.042" v="1359" actId="26606"/>
          <ac:picMkLst>
            <pc:docMk/>
            <pc:sldMk cId="4268523045" sldId="262"/>
            <ac:picMk id="3" creationId="{70388723-267F-47C7-8627-87094B1A4037}"/>
          </ac:picMkLst>
        </pc:picChg>
        <pc:picChg chg="add del mod">
          <ac:chgData name="Jan Koch" userId="737279682432ed50" providerId="LiveId" clId="{522EA5C2-93AB-4A8C-83CF-1FA8B5FEB22B}" dt="2022-03-08T16:51:33.465" v="1343" actId="478"/>
          <ac:picMkLst>
            <pc:docMk/>
            <pc:sldMk cId="4268523045" sldId="262"/>
            <ac:picMk id="4" creationId="{1A836B71-E6FC-4F0A-9524-B244B4ACA6A9}"/>
          </ac:picMkLst>
        </pc:picChg>
      </pc:sldChg>
      <pc:sldChg chg="modSp add del mod modTransition">
        <pc:chgData name="Jan Koch" userId="737279682432ed50" providerId="LiveId" clId="{522EA5C2-93AB-4A8C-83CF-1FA8B5FEB22B}" dt="2022-03-08T16:51:58.017" v="1361" actId="47"/>
        <pc:sldMkLst>
          <pc:docMk/>
          <pc:sldMk cId="2290378497" sldId="263"/>
        </pc:sldMkLst>
        <pc:spChg chg="mod">
          <ac:chgData name="Jan Koch" userId="737279682432ed50" providerId="LiveId" clId="{522EA5C2-93AB-4A8C-83CF-1FA8B5FEB22B}" dt="2022-03-08T13:38:24.927" v="1141" actId="20577"/>
          <ac:spMkLst>
            <pc:docMk/>
            <pc:sldMk cId="2290378497" sldId="263"/>
            <ac:spMk id="3" creationId="{F96F9537-B23C-4375-AAE2-0903C40E3B1B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5:10.801" v="1371" actId="26606"/>
        <pc:sldMkLst>
          <pc:docMk/>
          <pc:sldMk cId="2071432484" sldId="264"/>
        </pc:sldMkLst>
        <pc:spChg chg="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2" creationId="{52EFECCF-5680-46D4-9522-5F60FF2BE528}"/>
          </ac:spMkLst>
        </pc:spChg>
        <pc:spChg chg="add del 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3" creationId="{E719132E-9474-4688-8C31-2BF5AC0268AE}"/>
          </ac:spMkLst>
        </pc:spChg>
        <pc:graphicFrameChg chg="add del">
          <ac:chgData name="Jan Koch" userId="737279682432ed50" providerId="LiveId" clId="{522EA5C2-93AB-4A8C-83CF-1FA8B5FEB22B}" dt="2022-03-08T16:55:00.414" v="1366" actId="26606"/>
          <ac:graphicFrameMkLst>
            <pc:docMk/>
            <pc:sldMk cId="2071432484" sldId="264"/>
            <ac:graphicFrameMk id="5" creationId="{04716500-431A-43D5-A9A8-3E074FEB1BA8}"/>
          </ac:graphicFrameMkLst>
        </pc:graphicFrameChg>
        <pc:graphicFrameChg chg="add del">
          <ac:chgData name="Jan Koch" userId="737279682432ed50" providerId="LiveId" clId="{522EA5C2-93AB-4A8C-83CF-1FA8B5FEB22B}" dt="2022-03-08T16:55:01.616" v="1368" actId="26606"/>
          <ac:graphicFrameMkLst>
            <pc:docMk/>
            <pc:sldMk cId="2071432484" sldId="264"/>
            <ac:graphicFrameMk id="7" creationId="{84B692DE-71C6-4D1A-807E-974C59B8AA35}"/>
          </ac:graphicFrameMkLst>
        </pc:graphicFrameChg>
        <pc:graphicFrameChg chg="add del">
          <ac:chgData name="Jan Koch" userId="737279682432ed50" providerId="LiveId" clId="{522EA5C2-93AB-4A8C-83CF-1FA8B5FEB22B}" dt="2022-03-08T16:55:10.785" v="1370" actId="26606"/>
          <ac:graphicFrameMkLst>
            <pc:docMk/>
            <pc:sldMk cId="2071432484" sldId="264"/>
            <ac:graphicFrameMk id="9" creationId="{FB23FDE0-11F4-4EFF-9B40-4504BC325544}"/>
          </ac:graphicFrameMkLst>
        </pc:graphicFrameChg>
        <pc:graphicFrameChg chg="add">
          <ac:chgData name="Jan Koch" userId="737279682432ed50" providerId="LiveId" clId="{522EA5C2-93AB-4A8C-83CF-1FA8B5FEB22B}" dt="2022-03-08T16:55:10.801" v="1371" actId="26606"/>
          <ac:graphicFrameMkLst>
            <pc:docMk/>
            <pc:sldMk cId="2071432484" sldId="264"/>
            <ac:graphicFrameMk id="11" creationId="{36670745-33E3-4EBE-9FC1-BAF267232E4E}"/>
          </ac:graphicFrameMkLst>
        </pc:graphicFrameChg>
      </pc:sldChg>
      <pc:sldChg chg="addSp delSp modSp new mod modTransition setBg">
        <pc:chgData name="Jan Koch" userId="737279682432ed50" providerId="LiveId" clId="{522EA5C2-93AB-4A8C-83CF-1FA8B5FEB22B}" dt="2022-03-08T16:55:18.715" v="1372" actId="26606"/>
        <pc:sldMkLst>
          <pc:docMk/>
          <pc:sldMk cId="920759288" sldId="265"/>
        </pc:sldMkLst>
        <pc:spChg chg="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2" creationId="{0A694FBB-F7C8-473E-A91F-09CEDA937CFF}"/>
          </ac:spMkLst>
        </pc:spChg>
        <pc:spChg chg="del 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3" creationId="{090F0F61-2B30-4AF0-85A6-072F9ED52667}"/>
          </ac:spMkLst>
        </pc:spChg>
        <pc:graphicFrameChg chg="add">
          <ac:chgData name="Jan Koch" userId="737279682432ed50" providerId="LiveId" clId="{522EA5C2-93AB-4A8C-83CF-1FA8B5FEB22B}" dt="2022-03-08T16:55:18.715" v="1372" actId="26606"/>
          <ac:graphicFrameMkLst>
            <pc:docMk/>
            <pc:sldMk cId="920759288" sldId="265"/>
            <ac:graphicFrameMk id="5" creationId="{0223486B-3A2C-4025-9202-9597E3526248}"/>
          </ac:graphicFrameMkLst>
        </pc:graphicFrameChg>
      </pc:sldChg>
      <pc:sldChg chg="addSp modSp new mod modTransition setBg">
        <pc:chgData name="Jan Koch" userId="737279682432ed50" providerId="LiveId" clId="{522EA5C2-93AB-4A8C-83CF-1FA8B5FEB22B}" dt="2022-03-07T15:20:18.141" v="1083"/>
        <pc:sldMkLst>
          <pc:docMk/>
          <pc:sldMk cId="3783283161" sldId="266"/>
        </pc:sldMkLst>
        <pc:spChg chg="mo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" creationId="{697F7C0B-8376-4632-97BB-85ABDFD0CEAA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9" creationId="{4E4490D0-3672-446A-AC12-B4830333BDD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1" creationId="{39CB82C2-DF65-4EC1-8280-F201D50F570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5" creationId="{EB1836F0-F9E0-4D93-9BDD-7EEC6EA05F7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9" creationId="{6D2F28D1-82F9-40FE-935C-85ECF7660D2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1" creationId="{4B670E93-2F53-48FC-AB6C-E99E22D17F31}"/>
          </ac:spMkLst>
        </pc:spChg>
        <pc:picChg chg="add">
          <ac:chgData name="Jan Koch" userId="737279682432ed50" providerId="LiveId" clId="{522EA5C2-93AB-4A8C-83CF-1FA8B5FEB22B}" dt="2022-03-07T15:19:50.228" v="1080" actId="26606"/>
          <ac:picMkLst>
            <pc:docMk/>
            <pc:sldMk cId="3783283161" sldId="266"/>
            <ac:picMk id="6" creationId="{F5C76A9F-7601-4015-8ACF-D05C03F929CF}"/>
          </ac:picMkLst>
        </pc:pic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3" creationId="{7E1D4427-852B-4B37-8E76-0E9F1810BA2A}"/>
          </ac:cxnSpMkLst>
        </pc:cxn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7" creationId="{7A49EFD3-A806-4D59-99F1-AA9AFAE4EF71}"/>
          </ac:cxnSpMkLst>
        </pc:cxnChg>
      </pc:sldChg>
      <pc:sldChg chg="new del">
        <pc:chgData name="Jan Koch" userId="737279682432ed50" providerId="LiveId" clId="{522EA5C2-93AB-4A8C-83CF-1FA8B5FEB22B}" dt="2022-03-07T15:19:35.295" v="1072" actId="680"/>
        <pc:sldMkLst>
          <pc:docMk/>
          <pc:sldMk cId="3813254057" sldId="266"/>
        </pc:sldMkLst>
      </pc:sldChg>
      <pc:sldChg chg="addSp modSp new mod setBg">
        <pc:chgData name="Jan Koch" userId="737279682432ed50" providerId="LiveId" clId="{522EA5C2-93AB-4A8C-83CF-1FA8B5FEB22B}" dt="2022-03-08T16:49:37.329" v="1342" actId="26606"/>
        <pc:sldMkLst>
          <pc:docMk/>
          <pc:sldMk cId="1731164372" sldId="267"/>
        </pc:sldMkLst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2" creationId="{07046182-015D-42DF-B424-0E9B51E79D44}"/>
          </ac:spMkLst>
        </pc:spChg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3" creationId="{67AA3F67-070A-422E-AE89-DB2FCA5DE32F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3" creationId="{90F35747-2822-4D06-BE10-CD33AC6B09C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5" creationId="{CC2C4466-5B1B-4361-B9D9-39ED9A8A348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7" creationId="{FD745DAE-5A8A-44FA-937C-CD65CF7AE696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9" creationId="{67696AA1-B1DD-4C75-9AC1-69EE9F65FF96}"/>
          </ac:spMkLst>
        </pc:sp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6" creationId="{4A837D66-119C-4408-B833-5DABC0967C84}"/>
          </ac:picMkLst>
        </pc:pic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8" creationId="{C065E014-FC17-46A2-9B9B-8E116B72592F}"/>
          </ac:picMkLst>
        </pc:picChg>
      </pc:sldChg>
      <pc:sldChg chg="addSp modSp new mod setBg">
        <pc:chgData name="Jan Koch" userId="737279682432ed50" providerId="LiveId" clId="{522EA5C2-93AB-4A8C-83CF-1FA8B5FEB22B}" dt="2022-03-08T16:53:07.077" v="1364" actId="26606"/>
        <pc:sldMkLst>
          <pc:docMk/>
          <pc:sldMk cId="43406151" sldId="268"/>
        </pc:sldMkLst>
        <pc:picChg chg="add mod">
          <ac:chgData name="Jan Koch" userId="737279682432ed50" providerId="LiveId" clId="{522EA5C2-93AB-4A8C-83CF-1FA8B5FEB22B}" dt="2022-03-08T16:53:07.077" v="1364" actId="26606"/>
          <ac:picMkLst>
            <pc:docMk/>
            <pc:sldMk cId="43406151" sldId="268"/>
            <ac:picMk id="3" creationId="{3ADF28B9-C902-46C1-8CEF-4233B5D96E21}"/>
          </ac:picMkLst>
        </pc:picChg>
      </pc:sldChg>
      <pc:sldChg chg="new del">
        <pc:chgData name="Jan Koch" userId="737279682432ed50" providerId="LiveId" clId="{522EA5C2-93AB-4A8C-83CF-1FA8B5FEB22B}" dt="2022-03-08T16:48:36.267" v="1339" actId="47"/>
        <pc:sldMkLst>
          <pc:docMk/>
          <pc:sldMk cId="522953246" sldId="268"/>
        </pc:sldMkLst>
      </pc:sldChg>
      <pc:sldMasterChg chg="addSp delSp modSp mod modTransition modSldLayout">
        <pc:chgData name="Jan Koch" userId="737279682432ed50" providerId="LiveId" clId="{522EA5C2-93AB-4A8C-83CF-1FA8B5FEB22B}" dt="2022-03-08T16:43:49.133" v="1147" actId="1076"/>
        <pc:sldMasterMkLst>
          <pc:docMk/>
          <pc:sldMasterMk cId="1561162457" sldId="2147483660"/>
        </pc:sldMasterMkLst>
        <pc:picChg chg="add mod">
          <ac:chgData name="Jan Koch" userId="737279682432ed50" providerId="LiveId" clId="{522EA5C2-93AB-4A8C-83CF-1FA8B5FEB22B}" dt="2022-03-08T16:43:49.133" v="1147" actId="1076"/>
          <ac:picMkLst>
            <pc:docMk/>
            <pc:sldMasterMk cId="1561162457" sldId="2147483660"/>
            <ac:picMk id="11" creationId="{7DF4D806-EE92-4E14-9E5C-C53FBCF555DC}"/>
          </ac:picMkLst>
        </pc:picChg>
        <pc:picChg chg="add del mod">
          <ac:chgData name="Jan Koch" userId="737279682432ed50" providerId="LiveId" clId="{522EA5C2-93AB-4A8C-83CF-1FA8B5FEB22B}" dt="2022-03-08T16:43:38.142" v="1142" actId="478"/>
          <ac:picMkLst>
            <pc:docMk/>
            <pc:sldMasterMk cId="1561162457" sldId="2147483660"/>
            <ac:picMk id="2050" creationId="{FEC74D89-6981-4DA0-98ED-AC33E17330A8}"/>
          </ac:picMkLst>
        </pc:picChg>
        <pc:sldLayoutChg chg="addSp delSp modSp 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2334012998" sldId="2147483661"/>
          </pc:sldLayoutMkLst>
          <pc:picChg chg="add del mod">
            <ac:chgData name="Jan Koch" userId="737279682432ed50" providerId="LiveId" clId="{522EA5C2-93AB-4A8C-83CF-1FA8B5FEB22B}" dt="2022-03-07T14:39:07.718" v="21"/>
            <ac:picMkLst>
              <pc:docMk/>
              <pc:sldMasterMk cId="1561162457" sldId="2147483660"/>
              <pc:sldLayoutMk cId="2334012998" sldId="2147483661"/>
              <ac:picMk id="1026" creationId="{A04CD0FF-5CA4-4D21-A2AB-58C87543C428}"/>
            </ac:picMkLst>
          </pc:picChg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549580800" sldId="2147483662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077613531" sldId="2147483663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893008797" sldId="2147483664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33112978" sldId="2147483665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195499778" sldId="2147483666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232514992" sldId="2147483667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627496845" sldId="2147483668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757649235" sldId="2147483669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872743375" sldId="2147483670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137203262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EBFED2-48BD-4C45-B01F-EC567E4352C1}">
      <dgm:prSet/>
      <dgm:spPr/>
      <dgm:t>
        <a:bodyPr/>
        <a:lstStyle/>
        <a:p>
          <a:r>
            <a:rPr lang="de-CH"/>
            <a:t>Eonum</a:t>
          </a:r>
          <a:endParaRPr lang="en-US"/>
        </a:p>
      </dgm:t>
    </dgm:pt>
    <dgm:pt modelId="{3A92638F-8CB3-40AC-9A70-A1455BFCF2A1}" type="parTrans" cxnId="{390DBF74-66B5-4BE4-9E13-289652940B3A}">
      <dgm:prSet/>
      <dgm:spPr/>
      <dgm:t>
        <a:bodyPr/>
        <a:lstStyle/>
        <a:p>
          <a:endParaRPr lang="en-US"/>
        </a:p>
      </dgm:t>
    </dgm:pt>
    <dgm:pt modelId="{6C46FC24-F744-4B7F-AF5B-CA63B5968DB2}" type="sibTrans" cxnId="{390DBF74-66B5-4BE4-9E13-289652940B3A}">
      <dgm:prSet/>
      <dgm:spPr/>
      <dgm:t>
        <a:bodyPr/>
        <a:lstStyle/>
        <a:p>
          <a:endParaRPr lang="en-US"/>
        </a:p>
      </dgm:t>
    </dgm:pt>
    <dgm:pt modelId="{1F8AE8D1-D436-45CA-B463-54382AF4DEB7}">
      <dgm:prSet/>
      <dgm:spPr/>
      <dgm:t>
        <a:bodyPr/>
        <a:lstStyle/>
        <a:p>
          <a:r>
            <a:rPr lang="de-CH"/>
            <a:t>Ergebnis Iteration 2</a:t>
          </a:r>
          <a:endParaRPr lang="en-US"/>
        </a:p>
      </dgm:t>
    </dgm:pt>
    <dgm:pt modelId="{A44CC47E-883F-4415-B71B-15E52F1D1D29}" type="parTrans" cxnId="{A78EE72F-29D8-4B2F-BA68-7DA26BB9766A}">
      <dgm:prSet/>
      <dgm:spPr/>
      <dgm:t>
        <a:bodyPr/>
        <a:lstStyle/>
        <a:p>
          <a:endParaRPr lang="en-US"/>
        </a:p>
      </dgm:t>
    </dgm:pt>
    <dgm:pt modelId="{AFB925D8-4369-43A4-A5DD-840C070949FC}" type="sibTrans" cxnId="{A78EE72F-29D8-4B2F-BA68-7DA26BB9766A}">
      <dgm:prSet/>
      <dgm:spPr/>
      <dgm:t>
        <a:bodyPr/>
        <a:lstStyle/>
        <a:p>
          <a:endParaRPr lang="en-US"/>
        </a:p>
      </dgm:t>
    </dgm:pt>
    <dgm:pt modelId="{F0D3CCD4-F080-4561-9295-DC4C36E6B48A}">
      <dgm:prSet/>
      <dgm:spPr/>
      <dgm:t>
        <a:bodyPr/>
        <a:lstStyle/>
        <a:p>
          <a:r>
            <a:rPr lang="de-CH"/>
            <a:t>Aussicht Iteration 3</a:t>
          </a:r>
          <a:endParaRPr lang="en-US"/>
        </a:p>
      </dgm:t>
    </dgm:pt>
    <dgm:pt modelId="{5EA0B62C-0000-42F1-8DA5-CF0927EE52D5}" type="parTrans" cxnId="{C4AF0A97-0C58-4D3B-B64B-7EBD3494A6A0}">
      <dgm:prSet/>
      <dgm:spPr/>
      <dgm:t>
        <a:bodyPr/>
        <a:lstStyle/>
        <a:p>
          <a:endParaRPr lang="en-US"/>
        </a:p>
      </dgm:t>
    </dgm:pt>
    <dgm:pt modelId="{DFBF39F1-8A3A-455B-B218-AB14B108EDBE}" type="sibTrans" cxnId="{C4AF0A97-0C58-4D3B-B64B-7EBD3494A6A0}">
      <dgm:prSet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  <dgm:pt modelId="{DA83976F-18D2-414B-B49F-BDFC13514A3D}" type="pres">
      <dgm:prSet presAssocID="{19EBFED2-48BD-4C45-B01F-EC567E4352C1}" presName="node" presStyleLbl="node1" presStyleIdx="0" presStyleCnt="3">
        <dgm:presLayoutVars>
          <dgm:bulletEnabled val="1"/>
        </dgm:presLayoutVars>
      </dgm:prSet>
      <dgm:spPr/>
    </dgm:pt>
    <dgm:pt modelId="{D461C09D-0F2E-4F13-8AF3-9D249F0CC828}" type="pres">
      <dgm:prSet presAssocID="{6C46FC24-F744-4B7F-AF5B-CA63B5968DB2}" presName="sibTrans" presStyleCnt="0"/>
      <dgm:spPr/>
    </dgm:pt>
    <dgm:pt modelId="{B1B24B2E-0291-4346-87C6-A9A7BC39C086}" type="pres">
      <dgm:prSet presAssocID="{1F8AE8D1-D436-45CA-B463-54382AF4DEB7}" presName="node" presStyleLbl="node1" presStyleIdx="1" presStyleCnt="3">
        <dgm:presLayoutVars>
          <dgm:bulletEnabled val="1"/>
        </dgm:presLayoutVars>
      </dgm:prSet>
      <dgm:spPr/>
    </dgm:pt>
    <dgm:pt modelId="{38FF8B75-F48A-4AA9-8F41-2002DF0DEA88}" type="pres">
      <dgm:prSet presAssocID="{AFB925D8-4369-43A4-A5DD-840C070949FC}" presName="sibTrans" presStyleCnt="0"/>
      <dgm:spPr/>
    </dgm:pt>
    <dgm:pt modelId="{915604F3-B7A9-44C6-B8E7-756581C18626}" type="pres">
      <dgm:prSet presAssocID="{F0D3CCD4-F080-4561-9295-DC4C36E6B48A}" presName="node" presStyleLbl="node1" presStyleIdx="2" presStyleCnt="3">
        <dgm:presLayoutVars>
          <dgm:bulletEnabled val="1"/>
        </dgm:presLayoutVars>
      </dgm:prSet>
      <dgm:spPr/>
    </dgm:pt>
  </dgm:ptLst>
  <dgm:cxnLst>
    <dgm:cxn modelId="{C9A60124-8320-4630-B1E2-8AE2EDC6091A}" type="presOf" srcId="{F0D3CCD4-F080-4561-9295-DC4C36E6B48A}" destId="{915604F3-B7A9-44C6-B8E7-756581C18626}" srcOrd="0" destOrd="0" presId="urn:microsoft.com/office/officeart/2005/8/layout/default"/>
    <dgm:cxn modelId="{A78EE72F-29D8-4B2F-BA68-7DA26BB9766A}" srcId="{93DDA6AF-C56B-4892-A8F0-C9A7405CB4CF}" destId="{1F8AE8D1-D436-45CA-B463-54382AF4DEB7}" srcOrd="1" destOrd="0" parTransId="{A44CC47E-883F-4415-B71B-15E52F1D1D29}" sibTransId="{AFB925D8-4369-43A4-A5DD-840C070949FC}"/>
    <dgm:cxn modelId="{AD004E61-994F-4B61-9A0A-B78622A60D05}" type="presOf" srcId="{1F8AE8D1-D436-45CA-B463-54382AF4DEB7}" destId="{B1B24B2E-0291-4346-87C6-A9A7BC39C086}" srcOrd="0" destOrd="0" presId="urn:microsoft.com/office/officeart/2005/8/layout/default"/>
    <dgm:cxn modelId="{390DBF74-66B5-4BE4-9E13-289652940B3A}" srcId="{93DDA6AF-C56B-4892-A8F0-C9A7405CB4CF}" destId="{19EBFED2-48BD-4C45-B01F-EC567E4352C1}" srcOrd="0" destOrd="0" parTransId="{3A92638F-8CB3-40AC-9A70-A1455BFCF2A1}" sibTransId="{6C46FC24-F744-4B7F-AF5B-CA63B5968DB2}"/>
    <dgm:cxn modelId="{AC79D577-14C5-416A-86C8-3EA8826B753E}" type="presOf" srcId="{93DDA6AF-C56B-4892-A8F0-C9A7405CB4CF}" destId="{EF2C7357-4A39-4914-83A0-95530D512B57}" srcOrd="0" destOrd="0" presId="urn:microsoft.com/office/officeart/2005/8/layout/default"/>
    <dgm:cxn modelId="{C4AF0A97-0C58-4D3B-B64B-7EBD3494A6A0}" srcId="{93DDA6AF-C56B-4892-A8F0-C9A7405CB4CF}" destId="{F0D3CCD4-F080-4561-9295-DC4C36E6B48A}" srcOrd="2" destOrd="0" parTransId="{5EA0B62C-0000-42F1-8DA5-CF0927EE52D5}" sibTransId="{DFBF39F1-8A3A-455B-B218-AB14B108EDBE}"/>
    <dgm:cxn modelId="{AA3F22CA-2124-4F2D-B6E5-24923FC2595F}" type="presOf" srcId="{19EBFED2-48BD-4C45-B01F-EC567E4352C1}" destId="{DA83976F-18D2-414B-B49F-BDFC13514A3D}" srcOrd="0" destOrd="0" presId="urn:microsoft.com/office/officeart/2005/8/layout/default"/>
    <dgm:cxn modelId="{C273D062-889F-44AD-BACC-EAE11939A1A6}" type="presParOf" srcId="{EF2C7357-4A39-4914-83A0-95530D512B57}" destId="{DA83976F-18D2-414B-B49F-BDFC13514A3D}" srcOrd="0" destOrd="0" presId="urn:microsoft.com/office/officeart/2005/8/layout/default"/>
    <dgm:cxn modelId="{9B9732AE-8A38-4D47-8D2E-7CE8B1A25705}" type="presParOf" srcId="{EF2C7357-4A39-4914-83A0-95530D512B57}" destId="{D461C09D-0F2E-4F13-8AF3-9D249F0CC828}" srcOrd="1" destOrd="0" presId="urn:microsoft.com/office/officeart/2005/8/layout/default"/>
    <dgm:cxn modelId="{8EFBF63B-F70C-4D2B-95AB-8B685AADA1A0}" type="presParOf" srcId="{EF2C7357-4A39-4914-83A0-95530D512B57}" destId="{B1B24B2E-0291-4346-87C6-A9A7BC39C086}" srcOrd="2" destOrd="0" presId="urn:microsoft.com/office/officeart/2005/8/layout/default"/>
    <dgm:cxn modelId="{47321C5B-8957-40C0-8523-BDB198EAA7DB}" type="presParOf" srcId="{EF2C7357-4A39-4914-83A0-95530D512B57}" destId="{38FF8B75-F48A-4AA9-8F41-2002DF0DEA88}" srcOrd="3" destOrd="0" presId="urn:microsoft.com/office/officeart/2005/8/layout/default"/>
    <dgm:cxn modelId="{4D4D4F8F-73D1-489A-B71D-B04A1CE6281E}" type="presParOf" srcId="{EF2C7357-4A39-4914-83A0-95530D512B57}" destId="{915604F3-B7A9-44C6-B8E7-756581C1862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6961E-36D7-463B-8BEE-339B3A46D1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A6006C-4BDA-4E80-BBF8-3ABEAA721849}">
      <dgm:prSet/>
      <dgm:spPr/>
      <dgm:t>
        <a:bodyPr/>
        <a:lstStyle/>
        <a:p>
          <a:r>
            <a:rPr lang="de-DE"/>
            <a:t>Seite von Angular auf React komplett umgeschrieben ohne die neuen Kataloge</a:t>
          </a:r>
          <a:endParaRPr lang="en-US"/>
        </a:p>
      </dgm:t>
    </dgm:pt>
    <dgm:pt modelId="{BCDCF45F-4E4A-4318-BC13-8AAF2F44109C}" type="parTrans" cxnId="{AD33624C-B85B-4C98-B551-C874B6893F79}">
      <dgm:prSet/>
      <dgm:spPr/>
      <dgm:t>
        <a:bodyPr/>
        <a:lstStyle/>
        <a:p>
          <a:endParaRPr lang="en-US"/>
        </a:p>
      </dgm:t>
    </dgm:pt>
    <dgm:pt modelId="{CDA2612D-F9FA-4EED-A92B-23DCC77DC3B2}" type="sibTrans" cxnId="{AD33624C-B85B-4C98-B551-C874B6893F79}">
      <dgm:prSet/>
      <dgm:spPr/>
      <dgm:t>
        <a:bodyPr/>
        <a:lstStyle/>
        <a:p>
          <a:endParaRPr lang="en-US"/>
        </a:p>
      </dgm:t>
    </dgm:pt>
    <dgm:pt modelId="{813237B8-239B-412F-81A1-DD4D31ED8580}">
      <dgm:prSet/>
      <dgm:spPr/>
      <dgm:t>
        <a:bodyPr/>
        <a:lstStyle/>
        <a:p>
          <a:r>
            <a:rPr lang="de-DE"/>
            <a:t>So gut wie möglich auch mobiltauglich</a:t>
          </a:r>
          <a:endParaRPr lang="en-US"/>
        </a:p>
      </dgm:t>
    </dgm:pt>
    <dgm:pt modelId="{D21DEC97-BC73-454C-BB3D-9F07FABABC9C}" type="parTrans" cxnId="{22C20172-B7C7-40E5-A1DE-11CE6A432625}">
      <dgm:prSet/>
      <dgm:spPr/>
      <dgm:t>
        <a:bodyPr/>
        <a:lstStyle/>
        <a:p>
          <a:endParaRPr lang="en-US"/>
        </a:p>
      </dgm:t>
    </dgm:pt>
    <dgm:pt modelId="{1657684B-0666-49E0-8BEF-C0826ECB29B5}" type="sibTrans" cxnId="{22C20172-B7C7-40E5-A1DE-11CE6A432625}">
      <dgm:prSet/>
      <dgm:spPr/>
      <dgm:t>
        <a:bodyPr/>
        <a:lstStyle/>
        <a:p>
          <a:endParaRPr lang="en-US"/>
        </a:p>
      </dgm:t>
    </dgm:pt>
    <dgm:pt modelId="{5A7A7F15-9B7B-485F-AA3D-1B9DC96C4D07}">
      <dgm:prSet/>
      <dgm:spPr/>
      <dgm:t>
        <a:bodyPr/>
        <a:lstStyle/>
        <a:p>
          <a:r>
            <a:rPr lang="de-DE"/>
            <a:t>Bis zum 06.04.22</a:t>
          </a:r>
          <a:endParaRPr lang="en-US"/>
        </a:p>
      </dgm:t>
    </dgm:pt>
    <dgm:pt modelId="{3E6B2C8E-5D64-4217-918F-8B412C70130F}" type="parTrans" cxnId="{C6D3B4D6-02E8-4F0C-AA85-B5D38AD8314B}">
      <dgm:prSet/>
      <dgm:spPr/>
      <dgm:t>
        <a:bodyPr/>
        <a:lstStyle/>
        <a:p>
          <a:endParaRPr lang="en-US"/>
        </a:p>
      </dgm:t>
    </dgm:pt>
    <dgm:pt modelId="{93A3845B-6389-4310-9A22-1FBE3313333A}" type="sibTrans" cxnId="{C6D3B4D6-02E8-4F0C-AA85-B5D38AD8314B}">
      <dgm:prSet/>
      <dgm:spPr/>
      <dgm:t>
        <a:bodyPr/>
        <a:lstStyle/>
        <a:p>
          <a:endParaRPr lang="en-US"/>
        </a:p>
      </dgm:t>
    </dgm:pt>
    <dgm:pt modelId="{EB3E9205-AAD5-4E7E-8792-54B86A41CA05}" type="pres">
      <dgm:prSet presAssocID="{AE46961E-36D7-463B-8BEE-339B3A46D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892DF6-BF4D-44CE-B2CC-EDE852BE94B5}" type="pres">
      <dgm:prSet presAssocID="{67A6006C-4BDA-4E80-BBF8-3ABEAA721849}" presName="hierRoot1" presStyleCnt="0"/>
      <dgm:spPr/>
    </dgm:pt>
    <dgm:pt modelId="{D6DFCC7F-CF4B-4548-A300-874D7676CE3E}" type="pres">
      <dgm:prSet presAssocID="{67A6006C-4BDA-4E80-BBF8-3ABEAA721849}" presName="composite" presStyleCnt="0"/>
      <dgm:spPr/>
    </dgm:pt>
    <dgm:pt modelId="{67343829-37D2-4539-B1C6-7AE0B002EAE8}" type="pres">
      <dgm:prSet presAssocID="{67A6006C-4BDA-4E80-BBF8-3ABEAA721849}" presName="background" presStyleLbl="node0" presStyleIdx="0" presStyleCnt="3"/>
      <dgm:spPr/>
    </dgm:pt>
    <dgm:pt modelId="{6B83BC24-ED68-42E8-A0A5-F8FCF5A30A6D}" type="pres">
      <dgm:prSet presAssocID="{67A6006C-4BDA-4E80-BBF8-3ABEAA721849}" presName="text" presStyleLbl="fgAcc0" presStyleIdx="0" presStyleCnt="3">
        <dgm:presLayoutVars>
          <dgm:chPref val="3"/>
        </dgm:presLayoutVars>
      </dgm:prSet>
      <dgm:spPr/>
    </dgm:pt>
    <dgm:pt modelId="{43AA6AC9-C980-47CB-91D5-47ED46C5EA2B}" type="pres">
      <dgm:prSet presAssocID="{67A6006C-4BDA-4E80-BBF8-3ABEAA721849}" presName="hierChild2" presStyleCnt="0"/>
      <dgm:spPr/>
    </dgm:pt>
    <dgm:pt modelId="{62C43757-70AB-40CA-8FA9-0ECB98DC1DF0}" type="pres">
      <dgm:prSet presAssocID="{813237B8-239B-412F-81A1-DD4D31ED8580}" presName="hierRoot1" presStyleCnt="0"/>
      <dgm:spPr/>
    </dgm:pt>
    <dgm:pt modelId="{F5E0F937-4E5D-4FA0-990C-ED9A9D7D778D}" type="pres">
      <dgm:prSet presAssocID="{813237B8-239B-412F-81A1-DD4D31ED8580}" presName="composite" presStyleCnt="0"/>
      <dgm:spPr/>
    </dgm:pt>
    <dgm:pt modelId="{566C6161-7B50-437E-8761-6278588EB718}" type="pres">
      <dgm:prSet presAssocID="{813237B8-239B-412F-81A1-DD4D31ED8580}" presName="background" presStyleLbl="node0" presStyleIdx="1" presStyleCnt="3"/>
      <dgm:spPr/>
    </dgm:pt>
    <dgm:pt modelId="{B751FE8B-4E0A-4998-84EA-021BA5FD5BA9}" type="pres">
      <dgm:prSet presAssocID="{813237B8-239B-412F-81A1-DD4D31ED8580}" presName="text" presStyleLbl="fgAcc0" presStyleIdx="1" presStyleCnt="3">
        <dgm:presLayoutVars>
          <dgm:chPref val="3"/>
        </dgm:presLayoutVars>
      </dgm:prSet>
      <dgm:spPr/>
    </dgm:pt>
    <dgm:pt modelId="{20B9F565-E647-4E62-A083-1E7D23EC923C}" type="pres">
      <dgm:prSet presAssocID="{813237B8-239B-412F-81A1-DD4D31ED8580}" presName="hierChild2" presStyleCnt="0"/>
      <dgm:spPr/>
    </dgm:pt>
    <dgm:pt modelId="{8A47316E-AC32-45C8-8529-5C33E880D449}" type="pres">
      <dgm:prSet presAssocID="{5A7A7F15-9B7B-485F-AA3D-1B9DC96C4D07}" presName="hierRoot1" presStyleCnt="0"/>
      <dgm:spPr/>
    </dgm:pt>
    <dgm:pt modelId="{DFB03B39-6E12-4C65-B3AC-67E4B64E24AF}" type="pres">
      <dgm:prSet presAssocID="{5A7A7F15-9B7B-485F-AA3D-1B9DC96C4D07}" presName="composite" presStyleCnt="0"/>
      <dgm:spPr/>
    </dgm:pt>
    <dgm:pt modelId="{F65261DD-E964-47CA-A581-23EF310348AF}" type="pres">
      <dgm:prSet presAssocID="{5A7A7F15-9B7B-485F-AA3D-1B9DC96C4D07}" presName="background" presStyleLbl="node0" presStyleIdx="2" presStyleCnt="3"/>
      <dgm:spPr/>
    </dgm:pt>
    <dgm:pt modelId="{4ABD1A76-E3F0-4A70-9FB3-3216872D3015}" type="pres">
      <dgm:prSet presAssocID="{5A7A7F15-9B7B-485F-AA3D-1B9DC96C4D07}" presName="text" presStyleLbl="fgAcc0" presStyleIdx="2" presStyleCnt="3">
        <dgm:presLayoutVars>
          <dgm:chPref val="3"/>
        </dgm:presLayoutVars>
      </dgm:prSet>
      <dgm:spPr/>
    </dgm:pt>
    <dgm:pt modelId="{5A8775B6-F482-4743-B18A-A077F9E390BF}" type="pres">
      <dgm:prSet presAssocID="{5A7A7F15-9B7B-485F-AA3D-1B9DC96C4D07}" presName="hierChild2" presStyleCnt="0"/>
      <dgm:spPr/>
    </dgm:pt>
  </dgm:ptLst>
  <dgm:cxnLst>
    <dgm:cxn modelId="{896CCC07-DA55-4F17-9203-FABC46B9AD54}" type="presOf" srcId="{67A6006C-4BDA-4E80-BBF8-3ABEAA721849}" destId="{6B83BC24-ED68-42E8-A0A5-F8FCF5A30A6D}" srcOrd="0" destOrd="0" presId="urn:microsoft.com/office/officeart/2005/8/layout/hierarchy1"/>
    <dgm:cxn modelId="{AD33624C-B85B-4C98-B551-C874B6893F79}" srcId="{AE46961E-36D7-463B-8BEE-339B3A46D161}" destId="{67A6006C-4BDA-4E80-BBF8-3ABEAA721849}" srcOrd="0" destOrd="0" parTransId="{BCDCF45F-4E4A-4318-BC13-8AAF2F44109C}" sibTransId="{CDA2612D-F9FA-4EED-A92B-23DCC77DC3B2}"/>
    <dgm:cxn modelId="{22C20172-B7C7-40E5-A1DE-11CE6A432625}" srcId="{AE46961E-36D7-463B-8BEE-339B3A46D161}" destId="{813237B8-239B-412F-81A1-DD4D31ED8580}" srcOrd="1" destOrd="0" parTransId="{D21DEC97-BC73-454C-BB3D-9F07FABABC9C}" sibTransId="{1657684B-0666-49E0-8BEF-C0826ECB29B5}"/>
    <dgm:cxn modelId="{94F04F8B-FF3E-4F79-ACD0-21486DD6E97B}" type="presOf" srcId="{AE46961E-36D7-463B-8BEE-339B3A46D161}" destId="{EB3E9205-AAD5-4E7E-8792-54B86A41CA05}" srcOrd="0" destOrd="0" presId="urn:microsoft.com/office/officeart/2005/8/layout/hierarchy1"/>
    <dgm:cxn modelId="{429680A6-ABEE-427E-80B6-A45790667092}" type="presOf" srcId="{5A7A7F15-9B7B-485F-AA3D-1B9DC96C4D07}" destId="{4ABD1A76-E3F0-4A70-9FB3-3216872D3015}" srcOrd="0" destOrd="0" presId="urn:microsoft.com/office/officeart/2005/8/layout/hierarchy1"/>
    <dgm:cxn modelId="{C6D3B4D6-02E8-4F0C-AA85-B5D38AD8314B}" srcId="{AE46961E-36D7-463B-8BEE-339B3A46D161}" destId="{5A7A7F15-9B7B-485F-AA3D-1B9DC96C4D07}" srcOrd="2" destOrd="0" parTransId="{3E6B2C8E-5D64-4217-918F-8B412C70130F}" sibTransId="{93A3845B-6389-4310-9A22-1FBE3313333A}"/>
    <dgm:cxn modelId="{F97BFEDE-E2F9-4FED-92A4-EB0619F79257}" type="presOf" srcId="{813237B8-239B-412F-81A1-DD4D31ED8580}" destId="{B751FE8B-4E0A-4998-84EA-021BA5FD5BA9}" srcOrd="0" destOrd="0" presId="urn:microsoft.com/office/officeart/2005/8/layout/hierarchy1"/>
    <dgm:cxn modelId="{759B35B9-93A4-4535-96D4-39062EEA42ED}" type="presParOf" srcId="{EB3E9205-AAD5-4E7E-8792-54B86A41CA05}" destId="{7F892DF6-BF4D-44CE-B2CC-EDE852BE94B5}" srcOrd="0" destOrd="0" presId="urn:microsoft.com/office/officeart/2005/8/layout/hierarchy1"/>
    <dgm:cxn modelId="{D332E246-9408-44A6-897F-734CA612D322}" type="presParOf" srcId="{7F892DF6-BF4D-44CE-B2CC-EDE852BE94B5}" destId="{D6DFCC7F-CF4B-4548-A300-874D7676CE3E}" srcOrd="0" destOrd="0" presId="urn:microsoft.com/office/officeart/2005/8/layout/hierarchy1"/>
    <dgm:cxn modelId="{F5DEDE20-0203-49AE-A758-160F9759751F}" type="presParOf" srcId="{D6DFCC7F-CF4B-4548-A300-874D7676CE3E}" destId="{67343829-37D2-4539-B1C6-7AE0B002EAE8}" srcOrd="0" destOrd="0" presId="urn:microsoft.com/office/officeart/2005/8/layout/hierarchy1"/>
    <dgm:cxn modelId="{EE6D6394-D2E0-478D-A373-2B79A5E9F018}" type="presParOf" srcId="{D6DFCC7F-CF4B-4548-A300-874D7676CE3E}" destId="{6B83BC24-ED68-42E8-A0A5-F8FCF5A30A6D}" srcOrd="1" destOrd="0" presId="urn:microsoft.com/office/officeart/2005/8/layout/hierarchy1"/>
    <dgm:cxn modelId="{7580AC24-5C7B-4CB2-89C7-2140302633BF}" type="presParOf" srcId="{7F892DF6-BF4D-44CE-B2CC-EDE852BE94B5}" destId="{43AA6AC9-C980-47CB-91D5-47ED46C5EA2B}" srcOrd="1" destOrd="0" presId="urn:microsoft.com/office/officeart/2005/8/layout/hierarchy1"/>
    <dgm:cxn modelId="{AE61E519-BDC4-42C0-A2C2-DFBD0F62B212}" type="presParOf" srcId="{EB3E9205-AAD5-4E7E-8792-54B86A41CA05}" destId="{62C43757-70AB-40CA-8FA9-0ECB98DC1DF0}" srcOrd="1" destOrd="0" presId="urn:microsoft.com/office/officeart/2005/8/layout/hierarchy1"/>
    <dgm:cxn modelId="{2BE007AC-A998-4DCF-BFBE-A159EFEB20BB}" type="presParOf" srcId="{62C43757-70AB-40CA-8FA9-0ECB98DC1DF0}" destId="{F5E0F937-4E5D-4FA0-990C-ED9A9D7D778D}" srcOrd="0" destOrd="0" presId="urn:microsoft.com/office/officeart/2005/8/layout/hierarchy1"/>
    <dgm:cxn modelId="{84CFD9A5-D67E-4D37-BA5A-2E33989ED803}" type="presParOf" srcId="{F5E0F937-4E5D-4FA0-990C-ED9A9D7D778D}" destId="{566C6161-7B50-437E-8761-6278588EB718}" srcOrd="0" destOrd="0" presId="urn:microsoft.com/office/officeart/2005/8/layout/hierarchy1"/>
    <dgm:cxn modelId="{5B63831B-064D-40D2-A1CC-7ECC33F26A55}" type="presParOf" srcId="{F5E0F937-4E5D-4FA0-990C-ED9A9D7D778D}" destId="{B751FE8B-4E0A-4998-84EA-021BA5FD5BA9}" srcOrd="1" destOrd="0" presId="urn:microsoft.com/office/officeart/2005/8/layout/hierarchy1"/>
    <dgm:cxn modelId="{DE9741A7-45E2-48FC-9E37-697CF272C6D5}" type="presParOf" srcId="{62C43757-70AB-40CA-8FA9-0ECB98DC1DF0}" destId="{20B9F565-E647-4E62-A083-1E7D23EC923C}" srcOrd="1" destOrd="0" presId="urn:microsoft.com/office/officeart/2005/8/layout/hierarchy1"/>
    <dgm:cxn modelId="{26019DBA-DFC0-469D-8B11-9674DC7AD967}" type="presParOf" srcId="{EB3E9205-AAD5-4E7E-8792-54B86A41CA05}" destId="{8A47316E-AC32-45C8-8529-5C33E880D449}" srcOrd="2" destOrd="0" presId="urn:microsoft.com/office/officeart/2005/8/layout/hierarchy1"/>
    <dgm:cxn modelId="{F18F779C-2120-4431-8D77-272D93E6C063}" type="presParOf" srcId="{8A47316E-AC32-45C8-8529-5C33E880D449}" destId="{DFB03B39-6E12-4C65-B3AC-67E4B64E24AF}" srcOrd="0" destOrd="0" presId="urn:microsoft.com/office/officeart/2005/8/layout/hierarchy1"/>
    <dgm:cxn modelId="{62A89C2B-0983-44D8-BDA3-7F730EB5DA47}" type="presParOf" srcId="{DFB03B39-6E12-4C65-B3AC-67E4B64E24AF}" destId="{F65261DD-E964-47CA-A581-23EF310348AF}" srcOrd="0" destOrd="0" presId="urn:microsoft.com/office/officeart/2005/8/layout/hierarchy1"/>
    <dgm:cxn modelId="{A7220C21-17EA-42E1-826A-E8D861C34438}" type="presParOf" srcId="{DFB03B39-6E12-4C65-B3AC-67E4B64E24AF}" destId="{4ABD1A76-E3F0-4A70-9FB3-3216872D3015}" srcOrd="1" destOrd="0" presId="urn:microsoft.com/office/officeart/2005/8/layout/hierarchy1"/>
    <dgm:cxn modelId="{BF04BF48-0261-43CF-AC71-4C116CFC4105}" type="presParOf" srcId="{8A47316E-AC32-45C8-8529-5C33E880D449}" destId="{5A8775B6-F482-4743-B18A-A077F9E390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5AFBB-6A8D-49B5-81AC-6EF21F307B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F0F1CB-F335-4DFC-8C21-4EB2A88C572E}">
      <dgm:prSet/>
      <dgm:spPr/>
      <dgm:t>
        <a:bodyPr/>
        <a:lstStyle/>
        <a:p>
          <a:r>
            <a:rPr lang="de-CH"/>
            <a:t>Ziel erreicht?</a:t>
          </a:r>
          <a:endParaRPr lang="en-US"/>
        </a:p>
      </dgm:t>
    </dgm:pt>
    <dgm:pt modelId="{312E98B4-C6CE-4DB6-BC5E-3AEC8DCB3E8E}" type="parTrans" cxnId="{65D1ACC6-E843-41FA-92CB-EC5014D4D630}">
      <dgm:prSet/>
      <dgm:spPr/>
      <dgm:t>
        <a:bodyPr/>
        <a:lstStyle/>
        <a:p>
          <a:endParaRPr lang="en-US"/>
        </a:p>
      </dgm:t>
    </dgm:pt>
    <dgm:pt modelId="{562F0CAF-9F3D-4BE5-8F3E-9EA86E252F3B}" type="sibTrans" cxnId="{65D1ACC6-E843-41FA-92CB-EC5014D4D630}">
      <dgm:prSet/>
      <dgm:spPr/>
      <dgm:t>
        <a:bodyPr/>
        <a:lstStyle/>
        <a:p>
          <a:endParaRPr lang="en-US"/>
        </a:p>
      </dgm:t>
    </dgm:pt>
    <dgm:pt modelId="{6D953730-F907-4978-BED8-0E2AA203B3BD}">
      <dgm:prSet/>
      <dgm:spPr/>
      <dgm:t>
        <a:bodyPr/>
        <a:lstStyle/>
        <a:p>
          <a:r>
            <a:rPr lang="de-CH"/>
            <a:t>Verbesserungsvorschläge</a:t>
          </a:r>
          <a:endParaRPr lang="en-US"/>
        </a:p>
      </dgm:t>
    </dgm:pt>
    <dgm:pt modelId="{12723066-31CD-4948-BDFA-57BD11B17961}" type="parTrans" cxnId="{9B509FC7-5916-4D70-B6B9-ABF85BD20C3C}">
      <dgm:prSet/>
      <dgm:spPr/>
      <dgm:t>
        <a:bodyPr/>
        <a:lstStyle/>
        <a:p>
          <a:endParaRPr lang="en-US"/>
        </a:p>
      </dgm:t>
    </dgm:pt>
    <dgm:pt modelId="{D7F3EE4E-C173-4697-89DD-A65B8167260A}" type="sibTrans" cxnId="{9B509FC7-5916-4D70-B6B9-ABF85BD20C3C}">
      <dgm:prSet/>
      <dgm:spPr/>
      <dgm:t>
        <a:bodyPr/>
        <a:lstStyle/>
        <a:p>
          <a:endParaRPr lang="en-US"/>
        </a:p>
      </dgm:t>
    </dgm:pt>
    <dgm:pt modelId="{C780CF00-0CA2-4695-84EE-BD0116791B8C}">
      <dgm:prSet/>
      <dgm:spPr/>
      <dgm:t>
        <a:bodyPr/>
        <a:lstStyle/>
        <a:p>
          <a:r>
            <a:rPr lang="de-CH"/>
            <a:t>Wie sieht es momentan aus?</a:t>
          </a:r>
          <a:endParaRPr lang="en-US"/>
        </a:p>
      </dgm:t>
    </dgm:pt>
    <dgm:pt modelId="{FE3ABC01-64C5-4C74-B35F-39208AE67E1A}" type="parTrans" cxnId="{030A0D27-BC0A-42C7-AB0E-B855AA937351}">
      <dgm:prSet/>
      <dgm:spPr/>
      <dgm:t>
        <a:bodyPr/>
        <a:lstStyle/>
        <a:p>
          <a:endParaRPr lang="en-US"/>
        </a:p>
      </dgm:t>
    </dgm:pt>
    <dgm:pt modelId="{5F04714F-E660-457A-AD5A-A248ECA97FE5}" type="sibTrans" cxnId="{030A0D27-BC0A-42C7-AB0E-B855AA937351}">
      <dgm:prSet/>
      <dgm:spPr/>
      <dgm:t>
        <a:bodyPr/>
        <a:lstStyle/>
        <a:p>
          <a:endParaRPr lang="en-US"/>
        </a:p>
      </dgm:t>
    </dgm:pt>
    <dgm:pt modelId="{133B39B2-3FE5-43D7-B052-B97CC1B0C98B}" type="pres">
      <dgm:prSet presAssocID="{30E5AFBB-6A8D-49B5-81AC-6EF21F307BC8}" presName="linear" presStyleCnt="0">
        <dgm:presLayoutVars>
          <dgm:animLvl val="lvl"/>
          <dgm:resizeHandles val="exact"/>
        </dgm:presLayoutVars>
      </dgm:prSet>
      <dgm:spPr/>
    </dgm:pt>
    <dgm:pt modelId="{8238C717-50FF-494A-B55B-74B5CABAC534}" type="pres">
      <dgm:prSet presAssocID="{5FF0F1CB-F335-4DFC-8C21-4EB2A88C57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18C0A3-F5CB-4461-9DDD-DD75D91A7A46}" type="pres">
      <dgm:prSet presAssocID="{562F0CAF-9F3D-4BE5-8F3E-9EA86E252F3B}" presName="spacer" presStyleCnt="0"/>
      <dgm:spPr/>
    </dgm:pt>
    <dgm:pt modelId="{4DE51249-5676-421B-AA5B-F9ADEE53142C}" type="pres">
      <dgm:prSet presAssocID="{6D953730-F907-4978-BED8-0E2AA203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6F8AE3-9C5C-4A93-9983-9320B39955CF}" type="pres">
      <dgm:prSet presAssocID="{D7F3EE4E-C173-4697-89DD-A65B8167260A}" presName="spacer" presStyleCnt="0"/>
      <dgm:spPr/>
    </dgm:pt>
    <dgm:pt modelId="{CA0EA884-A871-4655-BB12-54430BD6BE06}" type="pres">
      <dgm:prSet presAssocID="{C780CF00-0CA2-4695-84EE-BD0116791B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0A0D27-BC0A-42C7-AB0E-B855AA937351}" srcId="{30E5AFBB-6A8D-49B5-81AC-6EF21F307BC8}" destId="{C780CF00-0CA2-4695-84EE-BD0116791B8C}" srcOrd="2" destOrd="0" parTransId="{FE3ABC01-64C5-4C74-B35F-39208AE67E1A}" sibTransId="{5F04714F-E660-457A-AD5A-A248ECA97FE5}"/>
    <dgm:cxn modelId="{8F8FB343-810F-4C31-9EB9-0CC6B919A3A2}" type="presOf" srcId="{30E5AFBB-6A8D-49B5-81AC-6EF21F307BC8}" destId="{133B39B2-3FE5-43D7-B052-B97CC1B0C98B}" srcOrd="0" destOrd="0" presId="urn:microsoft.com/office/officeart/2005/8/layout/vList2"/>
    <dgm:cxn modelId="{7F576DA4-0DF0-45FA-8AC0-B6A7180C0E15}" type="presOf" srcId="{C780CF00-0CA2-4695-84EE-BD0116791B8C}" destId="{CA0EA884-A871-4655-BB12-54430BD6BE06}" srcOrd="0" destOrd="0" presId="urn:microsoft.com/office/officeart/2005/8/layout/vList2"/>
    <dgm:cxn modelId="{65D1ACC6-E843-41FA-92CB-EC5014D4D630}" srcId="{30E5AFBB-6A8D-49B5-81AC-6EF21F307BC8}" destId="{5FF0F1CB-F335-4DFC-8C21-4EB2A88C572E}" srcOrd="0" destOrd="0" parTransId="{312E98B4-C6CE-4DB6-BC5E-3AEC8DCB3E8E}" sibTransId="{562F0CAF-9F3D-4BE5-8F3E-9EA86E252F3B}"/>
    <dgm:cxn modelId="{9B509FC7-5916-4D70-B6B9-ABF85BD20C3C}" srcId="{30E5AFBB-6A8D-49B5-81AC-6EF21F307BC8}" destId="{6D953730-F907-4978-BED8-0E2AA203B3BD}" srcOrd="1" destOrd="0" parTransId="{12723066-31CD-4948-BDFA-57BD11B17961}" sibTransId="{D7F3EE4E-C173-4697-89DD-A65B8167260A}"/>
    <dgm:cxn modelId="{72A9F9D7-D946-48C2-80A7-ED1DAE81E414}" type="presOf" srcId="{6D953730-F907-4978-BED8-0E2AA203B3BD}" destId="{4DE51249-5676-421B-AA5B-F9ADEE53142C}" srcOrd="0" destOrd="0" presId="urn:microsoft.com/office/officeart/2005/8/layout/vList2"/>
    <dgm:cxn modelId="{B9ECECE9-5871-4A7E-98A9-1E20569D60B4}" type="presOf" srcId="{5FF0F1CB-F335-4DFC-8C21-4EB2A88C572E}" destId="{8238C717-50FF-494A-B55B-74B5CABAC534}" srcOrd="0" destOrd="0" presId="urn:microsoft.com/office/officeart/2005/8/layout/vList2"/>
    <dgm:cxn modelId="{335C2D56-838F-4FA5-BC57-F8636F708FDD}" type="presParOf" srcId="{133B39B2-3FE5-43D7-B052-B97CC1B0C98B}" destId="{8238C717-50FF-494A-B55B-74B5CABAC534}" srcOrd="0" destOrd="0" presId="urn:microsoft.com/office/officeart/2005/8/layout/vList2"/>
    <dgm:cxn modelId="{040B23DE-5852-409D-A342-378E326CF71D}" type="presParOf" srcId="{133B39B2-3FE5-43D7-B052-B97CC1B0C98B}" destId="{7418C0A3-F5CB-4461-9DDD-DD75D91A7A46}" srcOrd="1" destOrd="0" presId="urn:microsoft.com/office/officeart/2005/8/layout/vList2"/>
    <dgm:cxn modelId="{0DE49E82-8A84-4BED-B4CB-6E2B6B82F248}" type="presParOf" srcId="{133B39B2-3FE5-43D7-B052-B97CC1B0C98B}" destId="{4DE51249-5676-421B-AA5B-F9ADEE53142C}" srcOrd="2" destOrd="0" presId="urn:microsoft.com/office/officeart/2005/8/layout/vList2"/>
    <dgm:cxn modelId="{5A70A3C6-CC0B-4278-B346-314DFFE78B0B}" type="presParOf" srcId="{133B39B2-3FE5-43D7-B052-B97CC1B0C98B}" destId="{E16F8AE3-9C5C-4A93-9983-9320B39955CF}" srcOrd="3" destOrd="0" presId="urn:microsoft.com/office/officeart/2005/8/layout/vList2"/>
    <dgm:cxn modelId="{7FAE1C13-80F2-47C6-9B79-49FBCF103CF7}" type="presParOf" srcId="{133B39B2-3FE5-43D7-B052-B97CC1B0C98B}" destId="{CA0EA884-A871-4655-BB12-54430BD6BE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C6BC6E-8D53-4FA8-BBDD-7371DCDEB79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FD86C7-636E-453F-B2CF-218840C2A56C}">
      <dgm:prSet/>
      <dgm:spPr/>
      <dgm:t>
        <a:bodyPr/>
        <a:lstStyle/>
        <a:p>
          <a:pPr>
            <a:defRPr b="1"/>
          </a:pPr>
          <a:r>
            <a:rPr lang="de-CH" dirty="0"/>
            <a:t>Designauswahl Buttons (mit den Kunden)</a:t>
          </a:r>
          <a:endParaRPr lang="en-US" dirty="0"/>
        </a:p>
      </dgm:t>
    </dgm:pt>
    <dgm:pt modelId="{FD18DDEE-3FCB-47CB-8220-73E96B57ABF5}" type="parTrans" cxnId="{525D5FFD-E714-4C9D-B481-4000F93F7396}">
      <dgm:prSet/>
      <dgm:spPr/>
      <dgm:t>
        <a:bodyPr/>
        <a:lstStyle/>
        <a:p>
          <a:endParaRPr lang="en-US"/>
        </a:p>
      </dgm:t>
    </dgm:pt>
    <dgm:pt modelId="{9D853CC4-E55B-4C0C-9614-CD391D3EFD9F}" type="sibTrans" cxnId="{525D5FFD-E714-4C9D-B481-4000F93F7396}">
      <dgm:prSet/>
      <dgm:spPr/>
      <dgm:t>
        <a:bodyPr/>
        <a:lstStyle/>
        <a:p>
          <a:endParaRPr lang="en-US"/>
        </a:p>
      </dgm:t>
    </dgm:pt>
    <dgm:pt modelId="{F67DF75E-BA89-4907-AC75-D96882F9D6FF}">
      <dgm:prSet/>
      <dgm:spPr/>
      <dgm:t>
        <a:bodyPr/>
        <a:lstStyle/>
        <a:p>
          <a:pPr>
            <a:defRPr b="1"/>
          </a:pPr>
          <a:r>
            <a:rPr lang="de-CH"/>
            <a:t>Fertigstellung der Website</a:t>
          </a:r>
          <a:endParaRPr lang="en-US"/>
        </a:p>
      </dgm:t>
    </dgm:pt>
    <dgm:pt modelId="{6CC5C580-16B6-47D5-8B34-5DB3CA3FDA09}" type="parTrans" cxnId="{CAD19E29-6179-466F-A74D-CCDC3D8272B7}">
      <dgm:prSet/>
      <dgm:spPr/>
      <dgm:t>
        <a:bodyPr/>
        <a:lstStyle/>
        <a:p>
          <a:endParaRPr lang="en-US"/>
        </a:p>
      </dgm:t>
    </dgm:pt>
    <dgm:pt modelId="{E6AEFA56-EC52-4B77-AE76-C5581280B416}" type="sibTrans" cxnId="{CAD19E29-6179-466F-A74D-CCDC3D8272B7}">
      <dgm:prSet/>
      <dgm:spPr/>
      <dgm:t>
        <a:bodyPr/>
        <a:lstStyle/>
        <a:p>
          <a:endParaRPr lang="en-US"/>
        </a:p>
      </dgm:t>
    </dgm:pt>
    <dgm:pt modelId="{3BB92F89-C8AB-4D7E-98FE-10117D1331C2}">
      <dgm:prSet/>
      <dgm:spPr/>
      <dgm:t>
        <a:bodyPr/>
        <a:lstStyle/>
        <a:p>
          <a:r>
            <a:rPr lang="de-CH" dirty="0"/>
            <a:t>Mobile-taugliches design</a:t>
          </a:r>
          <a:endParaRPr lang="en-US" dirty="0"/>
        </a:p>
      </dgm:t>
    </dgm:pt>
    <dgm:pt modelId="{F62112D8-9095-48B7-9548-EB601D442E0C}" type="parTrans" cxnId="{564EC2CA-5EE2-4F62-88DE-CF765DDACB55}">
      <dgm:prSet/>
      <dgm:spPr/>
      <dgm:t>
        <a:bodyPr/>
        <a:lstStyle/>
        <a:p>
          <a:endParaRPr lang="en-US"/>
        </a:p>
      </dgm:t>
    </dgm:pt>
    <dgm:pt modelId="{B8FCD641-2067-4CF4-BC9F-0CF93E0D2880}" type="sibTrans" cxnId="{564EC2CA-5EE2-4F62-88DE-CF765DDACB55}">
      <dgm:prSet/>
      <dgm:spPr/>
      <dgm:t>
        <a:bodyPr/>
        <a:lstStyle/>
        <a:p>
          <a:endParaRPr lang="en-US"/>
        </a:p>
      </dgm:t>
    </dgm:pt>
    <dgm:pt modelId="{C72BF3F8-B2BC-4597-807D-CACA6A446BD9}">
      <dgm:prSet/>
      <dgm:spPr/>
      <dgm:t>
        <a:bodyPr/>
        <a:lstStyle/>
        <a:p>
          <a:r>
            <a:rPr lang="de-CH"/>
            <a:t>Fehlende Features einbauen</a:t>
          </a:r>
          <a:endParaRPr lang="en-US"/>
        </a:p>
      </dgm:t>
    </dgm:pt>
    <dgm:pt modelId="{8A717FCA-40F7-4EB3-9837-01FFFABCA2DD}" type="parTrans" cxnId="{A5CA99CD-F4D3-4EE5-B1DC-3DCBE002AAA0}">
      <dgm:prSet/>
      <dgm:spPr/>
      <dgm:t>
        <a:bodyPr/>
        <a:lstStyle/>
        <a:p>
          <a:endParaRPr lang="en-US"/>
        </a:p>
      </dgm:t>
    </dgm:pt>
    <dgm:pt modelId="{EC6151C9-BC70-4CEF-9707-60DBB6DB9713}" type="sibTrans" cxnId="{A5CA99CD-F4D3-4EE5-B1DC-3DCBE002AAA0}">
      <dgm:prSet/>
      <dgm:spPr/>
      <dgm:t>
        <a:bodyPr/>
        <a:lstStyle/>
        <a:p>
          <a:endParaRPr lang="en-US"/>
        </a:p>
      </dgm:t>
    </dgm:pt>
    <dgm:pt modelId="{D2DD0A59-8A60-49CB-9A57-97C4AC839857}">
      <dgm:prSet/>
      <dgm:spPr/>
      <dgm:t>
        <a:bodyPr/>
        <a:lstStyle/>
        <a:p>
          <a:r>
            <a:rPr lang="de-CH"/>
            <a:t>Testen und entbuggen</a:t>
          </a:r>
          <a:endParaRPr lang="en-US"/>
        </a:p>
      </dgm:t>
    </dgm:pt>
    <dgm:pt modelId="{6491E60C-6CB8-45E3-A830-4FCDF93BEBFF}" type="parTrans" cxnId="{EF5BA2B4-D891-4835-AA69-A81C4CD3F58F}">
      <dgm:prSet/>
      <dgm:spPr/>
      <dgm:t>
        <a:bodyPr/>
        <a:lstStyle/>
        <a:p>
          <a:endParaRPr lang="en-US"/>
        </a:p>
      </dgm:t>
    </dgm:pt>
    <dgm:pt modelId="{70E524AB-20C8-4733-8CFD-452C92D659FC}" type="sibTrans" cxnId="{EF5BA2B4-D891-4835-AA69-A81C4CD3F58F}">
      <dgm:prSet/>
      <dgm:spPr/>
      <dgm:t>
        <a:bodyPr/>
        <a:lstStyle/>
        <a:p>
          <a:endParaRPr lang="en-US"/>
        </a:p>
      </dgm:t>
    </dgm:pt>
    <dgm:pt modelId="{96FC5C6D-6257-4B6E-A8F1-8D3160D42032}" type="pres">
      <dgm:prSet presAssocID="{8EC6BC6E-8D53-4FA8-BBDD-7371DCDEB79A}" presName="Name0" presStyleCnt="0">
        <dgm:presLayoutVars>
          <dgm:dir/>
          <dgm:animLvl val="lvl"/>
          <dgm:resizeHandles val="exact"/>
        </dgm:presLayoutVars>
      </dgm:prSet>
      <dgm:spPr/>
    </dgm:pt>
    <dgm:pt modelId="{CA2A5BAD-95FE-4E88-A1FE-CF515E07F9A5}" type="pres">
      <dgm:prSet presAssocID="{F67DF75E-BA89-4907-AC75-D96882F9D6FF}" presName="boxAndChildren" presStyleCnt="0"/>
      <dgm:spPr/>
    </dgm:pt>
    <dgm:pt modelId="{5E981FCC-1733-48EB-B1FC-A3FF8BF62687}" type="pres">
      <dgm:prSet presAssocID="{F67DF75E-BA89-4907-AC75-D96882F9D6FF}" presName="parentTextBox" presStyleLbl="node1" presStyleIdx="0" presStyleCnt="2"/>
      <dgm:spPr/>
    </dgm:pt>
    <dgm:pt modelId="{2DD5FF2B-FB1C-4526-9DC5-EFCD13404342}" type="pres">
      <dgm:prSet presAssocID="{F67DF75E-BA89-4907-AC75-D96882F9D6FF}" presName="entireBox" presStyleLbl="node1" presStyleIdx="0" presStyleCnt="2"/>
      <dgm:spPr/>
    </dgm:pt>
    <dgm:pt modelId="{9609DAA8-47F0-41F3-B0AF-55B59DE0C468}" type="pres">
      <dgm:prSet presAssocID="{F67DF75E-BA89-4907-AC75-D96882F9D6FF}" presName="descendantBox" presStyleCnt="0"/>
      <dgm:spPr/>
    </dgm:pt>
    <dgm:pt modelId="{CD5E6F48-B0DF-44A0-B571-88FBB6450485}" type="pres">
      <dgm:prSet presAssocID="{3BB92F89-C8AB-4D7E-98FE-10117D1331C2}" presName="childTextBox" presStyleLbl="fgAccFollowNode1" presStyleIdx="0" presStyleCnt="3" custLinFactNeighborX="0">
        <dgm:presLayoutVars>
          <dgm:bulletEnabled val="1"/>
        </dgm:presLayoutVars>
      </dgm:prSet>
      <dgm:spPr/>
    </dgm:pt>
    <dgm:pt modelId="{52E35E34-EB40-4C93-A1BE-1473F7A54F49}" type="pres">
      <dgm:prSet presAssocID="{C72BF3F8-B2BC-4597-807D-CACA6A446BD9}" presName="childTextBox" presStyleLbl="fgAccFollowNode1" presStyleIdx="1" presStyleCnt="3">
        <dgm:presLayoutVars>
          <dgm:bulletEnabled val="1"/>
        </dgm:presLayoutVars>
      </dgm:prSet>
      <dgm:spPr/>
    </dgm:pt>
    <dgm:pt modelId="{51166C4E-B6E5-4678-A060-996AB730C550}" type="pres">
      <dgm:prSet presAssocID="{D2DD0A59-8A60-49CB-9A57-97C4AC839857}" presName="childTextBox" presStyleLbl="fgAccFollowNode1" presStyleIdx="2" presStyleCnt="3">
        <dgm:presLayoutVars>
          <dgm:bulletEnabled val="1"/>
        </dgm:presLayoutVars>
      </dgm:prSet>
      <dgm:spPr/>
    </dgm:pt>
    <dgm:pt modelId="{40B2F6B6-B046-4F93-9576-156C4C18D183}" type="pres">
      <dgm:prSet presAssocID="{9D853CC4-E55B-4C0C-9614-CD391D3EFD9F}" presName="sp" presStyleCnt="0"/>
      <dgm:spPr/>
    </dgm:pt>
    <dgm:pt modelId="{A09F30B2-6848-49BC-9E08-3C3F80F76A24}" type="pres">
      <dgm:prSet presAssocID="{FEFD86C7-636E-453F-B2CF-218840C2A56C}" presName="arrowAndChildren" presStyleCnt="0"/>
      <dgm:spPr/>
    </dgm:pt>
    <dgm:pt modelId="{398C0374-6B35-4BEE-90D7-20A55EC6D438}" type="pres">
      <dgm:prSet presAssocID="{FEFD86C7-636E-453F-B2CF-218840C2A56C}" presName="parentTextArrow" presStyleLbl="node1" presStyleIdx="1" presStyleCnt="2"/>
      <dgm:spPr/>
    </dgm:pt>
  </dgm:ptLst>
  <dgm:cxnLst>
    <dgm:cxn modelId="{D2B57913-4BC2-4E67-9829-01148D9396E4}" type="presOf" srcId="{3BB92F89-C8AB-4D7E-98FE-10117D1331C2}" destId="{CD5E6F48-B0DF-44A0-B571-88FBB6450485}" srcOrd="0" destOrd="0" presId="urn:microsoft.com/office/officeart/2005/8/layout/process4"/>
    <dgm:cxn modelId="{10263514-D82F-4E27-813A-50EFFF8F58A4}" type="presOf" srcId="{F67DF75E-BA89-4907-AC75-D96882F9D6FF}" destId="{2DD5FF2B-FB1C-4526-9DC5-EFCD13404342}" srcOrd="1" destOrd="0" presId="urn:microsoft.com/office/officeart/2005/8/layout/process4"/>
    <dgm:cxn modelId="{CAD19E29-6179-466F-A74D-CCDC3D8272B7}" srcId="{8EC6BC6E-8D53-4FA8-BBDD-7371DCDEB79A}" destId="{F67DF75E-BA89-4907-AC75-D96882F9D6FF}" srcOrd="1" destOrd="0" parTransId="{6CC5C580-16B6-47D5-8B34-5DB3CA3FDA09}" sibTransId="{E6AEFA56-EC52-4B77-AE76-C5581280B416}"/>
    <dgm:cxn modelId="{E96D4942-1524-4897-A971-DB078BA24BE3}" type="presOf" srcId="{8EC6BC6E-8D53-4FA8-BBDD-7371DCDEB79A}" destId="{96FC5C6D-6257-4B6E-A8F1-8D3160D42032}" srcOrd="0" destOrd="0" presId="urn:microsoft.com/office/officeart/2005/8/layout/process4"/>
    <dgm:cxn modelId="{8DDB5D54-3D88-4177-B59F-AB943D239E5E}" type="presOf" srcId="{F67DF75E-BA89-4907-AC75-D96882F9D6FF}" destId="{5E981FCC-1733-48EB-B1FC-A3FF8BF62687}" srcOrd="0" destOrd="0" presId="urn:microsoft.com/office/officeart/2005/8/layout/process4"/>
    <dgm:cxn modelId="{DDCA01A3-1D76-4EA6-98DF-B26B334E7D90}" type="presOf" srcId="{D2DD0A59-8A60-49CB-9A57-97C4AC839857}" destId="{51166C4E-B6E5-4678-A060-996AB730C550}" srcOrd="0" destOrd="0" presId="urn:microsoft.com/office/officeart/2005/8/layout/process4"/>
    <dgm:cxn modelId="{EF5BA2B4-D891-4835-AA69-A81C4CD3F58F}" srcId="{F67DF75E-BA89-4907-AC75-D96882F9D6FF}" destId="{D2DD0A59-8A60-49CB-9A57-97C4AC839857}" srcOrd="2" destOrd="0" parTransId="{6491E60C-6CB8-45E3-A830-4FCDF93BEBFF}" sibTransId="{70E524AB-20C8-4733-8CFD-452C92D659FC}"/>
    <dgm:cxn modelId="{564EC2CA-5EE2-4F62-88DE-CF765DDACB55}" srcId="{F67DF75E-BA89-4907-AC75-D96882F9D6FF}" destId="{3BB92F89-C8AB-4D7E-98FE-10117D1331C2}" srcOrd="0" destOrd="0" parTransId="{F62112D8-9095-48B7-9548-EB601D442E0C}" sibTransId="{B8FCD641-2067-4CF4-BC9F-0CF93E0D2880}"/>
    <dgm:cxn modelId="{A5CA99CD-F4D3-4EE5-B1DC-3DCBE002AAA0}" srcId="{F67DF75E-BA89-4907-AC75-D96882F9D6FF}" destId="{C72BF3F8-B2BC-4597-807D-CACA6A446BD9}" srcOrd="1" destOrd="0" parTransId="{8A717FCA-40F7-4EB3-9837-01FFFABCA2DD}" sibTransId="{EC6151C9-BC70-4CEF-9707-60DBB6DB9713}"/>
    <dgm:cxn modelId="{548D9CD3-E366-49D3-A9BC-889BFBDF719D}" type="presOf" srcId="{C72BF3F8-B2BC-4597-807D-CACA6A446BD9}" destId="{52E35E34-EB40-4C93-A1BE-1473F7A54F49}" srcOrd="0" destOrd="0" presId="urn:microsoft.com/office/officeart/2005/8/layout/process4"/>
    <dgm:cxn modelId="{4CB606D8-8D5E-4166-AE82-4861A3303B7E}" type="presOf" srcId="{FEFD86C7-636E-453F-B2CF-218840C2A56C}" destId="{398C0374-6B35-4BEE-90D7-20A55EC6D438}" srcOrd="0" destOrd="0" presId="urn:microsoft.com/office/officeart/2005/8/layout/process4"/>
    <dgm:cxn modelId="{525D5FFD-E714-4C9D-B481-4000F93F7396}" srcId="{8EC6BC6E-8D53-4FA8-BBDD-7371DCDEB79A}" destId="{FEFD86C7-636E-453F-B2CF-218840C2A56C}" srcOrd="0" destOrd="0" parTransId="{FD18DDEE-3FCB-47CB-8220-73E96B57ABF5}" sibTransId="{9D853CC4-E55B-4C0C-9614-CD391D3EFD9F}"/>
    <dgm:cxn modelId="{4FFCE1C1-A7EB-4DD2-82CC-4CDA2700D89C}" type="presParOf" srcId="{96FC5C6D-6257-4B6E-A8F1-8D3160D42032}" destId="{CA2A5BAD-95FE-4E88-A1FE-CF515E07F9A5}" srcOrd="0" destOrd="0" presId="urn:microsoft.com/office/officeart/2005/8/layout/process4"/>
    <dgm:cxn modelId="{C9C6D4E7-662A-4718-8610-5AC622065E81}" type="presParOf" srcId="{CA2A5BAD-95FE-4E88-A1FE-CF515E07F9A5}" destId="{5E981FCC-1733-48EB-B1FC-A3FF8BF62687}" srcOrd="0" destOrd="0" presId="urn:microsoft.com/office/officeart/2005/8/layout/process4"/>
    <dgm:cxn modelId="{2F3AFD0A-483D-44F9-A12E-23F79409F254}" type="presParOf" srcId="{CA2A5BAD-95FE-4E88-A1FE-CF515E07F9A5}" destId="{2DD5FF2B-FB1C-4526-9DC5-EFCD13404342}" srcOrd="1" destOrd="0" presId="urn:microsoft.com/office/officeart/2005/8/layout/process4"/>
    <dgm:cxn modelId="{49991283-4D8A-4DD4-888E-AF1F9CAAB6A2}" type="presParOf" srcId="{CA2A5BAD-95FE-4E88-A1FE-CF515E07F9A5}" destId="{9609DAA8-47F0-41F3-B0AF-55B59DE0C468}" srcOrd="2" destOrd="0" presId="urn:microsoft.com/office/officeart/2005/8/layout/process4"/>
    <dgm:cxn modelId="{E921D09F-7F19-4C23-A086-CA5EF0E05B34}" type="presParOf" srcId="{9609DAA8-47F0-41F3-B0AF-55B59DE0C468}" destId="{CD5E6F48-B0DF-44A0-B571-88FBB6450485}" srcOrd="0" destOrd="0" presId="urn:microsoft.com/office/officeart/2005/8/layout/process4"/>
    <dgm:cxn modelId="{1418BA64-5582-43E0-9AE1-9D50FCFAB300}" type="presParOf" srcId="{9609DAA8-47F0-41F3-B0AF-55B59DE0C468}" destId="{52E35E34-EB40-4C93-A1BE-1473F7A54F49}" srcOrd="1" destOrd="0" presId="urn:microsoft.com/office/officeart/2005/8/layout/process4"/>
    <dgm:cxn modelId="{D6A9D05C-679B-4723-BA3C-6E86CD4664B9}" type="presParOf" srcId="{9609DAA8-47F0-41F3-B0AF-55B59DE0C468}" destId="{51166C4E-B6E5-4678-A060-996AB730C550}" srcOrd="2" destOrd="0" presId="urn:microsoft.com/office/officeart/2005/8/layout/process4"/>
    <dgm:cxn modelId="{73274A6E-6621-4EC1-B69E-F59C8D84CE4E}" type="presParOf" srcId="{96FC5C6D-6257-4B6E-A8F1-8D3160D42032}" destId="{40B2F6B6-B046-4F93-9576-156C4C18D183}" srcOrd="1" destOrd="0" presId="urn:microsoft.com/office/officeart/2005/8/layout/process4"/>
    <dgm:cxn modelId="{3E9F7D0C-FB29-40F8-AB4D-62FB9FCA181E}" type="presParOf" srcId="{96FC5C6D-6257-4B6E-A8F1-8D3160D42032}" destId="{A09F30B2-6848-49BC-9E08-3C3F80F76A24}" srcOrd="2" destOrd="0" presId="urn:microsoft.com/office/officeart/2005/8/layout/process4"/>
    <dgm:cxn modelId="{D66FBB81-8420-4814-A279-2C9EAA4ED859}" type="presParOf" srcId="{A09F30B2-6848-49BC-9E08-3C3F80F76A24}" destId="{398C0374-6B35-4BEE-90D7-20A55EC6D4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3976F-18D2-414B-B49F-BDFC13514A3D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Eonum</a:t>
          </a:r>
          <a:endParaRPr lang="en-US" sz="5100" kern="1200"/>
        </a:p>
      </dsp:txBody>
      <dsp:txXfrm>
        <a:off x="0" y="950065"/>
        <a:ext cx="3143249" cy="1885950"/>
      </dsp:txXfrm>
    </dsp:sp>
    <dsp:sp modelId="{B1B24B2E-0291-4346-87C6-A9A7BC39C086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Ergebnis Iteration 2</a:t>
          </a:r>
          <a:endParaRPr lang="en-US" sz="5100" kern="1200"/>
        </a:p>
      </dsp:txBody>
      <dsp:txXfrm>
        <a:off x="3457575" y="950065"/>
        <a:ext cx="3143249" cy="1885950"/>
      </dsp:txXfrm>
    </dsp:sp>
    <dsp:sp modelId="{915604F3-B7A9-44C6-B8E7-756581C18626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Aussicht Iteration 3</a:t>
          </a:r>
          <a:endParaRPr lang="en-US" sz="5100" kern="1200"/>
        </a:p>
      </dsp:txBody>
      <dsp:txXfrm>
        <a:off x="6915149" y="950065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43829-37D2-4539-B1C6-7AE0B002EAE8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BC24-ED68-42E8-A0A5-F8FCF5A30A6D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Seite von Angular auf React komplett umgeschrieben ohne die neuen Kataloge</a:t>
          </a:r>
          <a:endParaRPr lang="en-US" sz="2300" kern="1200"/>
        </a:p>
      </dsp:txBody>
      <dsp:txXfrm>
        <a:off x="366939" y="1315414"/>
        <a:ext cx="2723696" cy="1691139"/>
      </dsp:txXfrm>
    </dsp:sp>
    <dsp:sp modelId="{566C6161-7B50-437E-8761-6278588EB718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1FE8B-4E0A-4998-84EA-021BA5FD5BA9}">
      <dsp:nvSpPr>
        <dsp:cNvPr id="0" name=""/>
        <dsp:cNvSpPr/>
      </dsp:nvSpPr>
      <dsp:spPr>
        <a:xfrm>
          <a:off x="3771899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So gut wie möglich auch mobiltauglich</a:t>
          </a:r>
          <a:endParaRPr lang="en-US" sz="2300" kern="1200"/>
        </a:p>
      </dsp:txBody>
      <dsp:txXfrm>
        <a:off x="3824513" y="1315414"/>
        <a:ext cx="2723696" cy="1691139"/>
      </dsp:txXfrm>
    </dsp:sp>
    <dsp:sp modelId="{F65261DD-E964-47CA-A581-23EF310348AF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D1A76-E3F0-4A70-9FB3-3216872D3015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Bis zum 06.04.22</a:t>
          </a:r>
          <a:endParaRPr lang="en-US" sz="2300" kern="1200"/>
        </a:p>
      </dsp:txBody>
      <dsp:txXfrm>
        <a:off x="7282089" y="131541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8C717-50FF-494A-B55B-74B5CABAC534}">
      <dsp:nvSpPr>
        <dsp:cNvPr id="0" name=""/>
        <dsp:cNvSpPr/>
      </dsp:nvSpPr>
      <dsp:spPr>
        <a:xfrm>
          <a:off x="0" y="457379"/>
          <a:ext cx="645498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Ziel erreicht?</a:t>
          </a:r>
          <a:endParaRPr lang="en-US" sz="4000" kern="1200"/>
        </a:p>
      </dsp:txBody>
      <dsp:txXfrm>
        <a:off x="46834" y="504213"/>
        <a:ext cx="6361319" cy="865732"/>
      </dsp:txXfrm>
    </dsp:sp>
    <dsp:sp modelId="{4DE51249-5676-421B-AA5B-F9ADEE53142C}">
      <dsp:nvSpPr>
        <dsp:cNvPr id="0" name=""/>
        <dsp:cNvSpPr/>
      </dsp:nvSpPr>
      <dsp:spPr>
        <a:xfrm>
          <a:off x="0" y="1531979"/>
          <a:ext cx="645498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Verbesserungsvorschläge</a:t>
          </a:r>
          <a:endParaRPr lang="en-US" sz="4000" kern="1200"/>
        </a:p>
      </dsp:txBody>
      <dsp:txXfrm>
        <a:off x="46834" y="1578813"/>
        <a:ext cx="6361319" cy="865732"/>
      </dsp:txXfrm>
    </dsp:sp>
    <dsp:sp modelId="{CA0EA884-A871-4655-BB12-54430BD6BE06}">
      <dsp:nvSpPr>
        <dsp:cNvPr id="0" name=""/>
        <dsp:cNvSpPr/>
      </dsp:nvSpPr>
      <dsp:spPr>
        <a:xfrm>
          <a:off x="0" y="2606580"/>
          <a:ext cx="645498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Wie sieht es momentan aus?</a:t>
          </a:r>
          <a:endParaRPr lang="en-US" sz="4000" kern="1200"/>
        </a:p>
      </dsp:txBody>
      <dsp:txXfrm>
        <a:off x="46834" y="2653414"/>
        <a:ext cx="6361319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FF2B-FB1C-4526-9DC5-EFCD13404342}">
      <dsp:nvSpPr>
        <dsp:cNvPr id="0" name=""/>
        <dsp:cNvSpPr/>
      </dsp:nvSpPr>
      <dsp:spPr>
        <a:xfrm>
          <a:off x="0" y="3048802"/>
          <a:ext cx="6910387" cy="2000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3800" kern="1200"/>
            <a:t>Fertigstellung der Website</a:t>
          </a:r>
          <a:endParaRPr lang="en-US" sz="3800" kern="1200"/>
        </a:p>
      </dsp:txBody>
      <dsp:txXfrm>
        <a:off x="0" y="3048802"/>
        <a:ext cx="6910387" cy="1080186"/>
      </dsp:txXfrm>
    </dsp:sp>
    <dsp:sp modelId="{CD5E6F48-B0DF-44A0-B571-88FBB6450485}">
      <dsp:nvSpPr>
        <dsp:cNvPr id="0" name=""/>
        <dsp:cNvSpPr/>
      </dsp:nvSpPr>
      <dsp:spPr>
        <a:xfrm>
          <a:off x="3374" y="4088981"/>
          <a:ext cx="2301212" cy="9201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Mobile-taugliches design</a:t>
          </a:r>
          <a:endParaRPr lang="en-US" sz="2100" kern="1200" dirty="0"/>
        </a:p>
      </dsp:txBody>
      <dsp:txXfrm>
        <a:off x="3374" y="4088981"/>
        <a:ext cx="2301212" cy="920158"/>
      </dsp:txXfrm>
    </dsp:sp>
    <dsp:sp modelId="{52E35E34-EB40-4C93-A1BE-1473F7A54F49}">
      <dsp:nvSpPr>
        <dsp:cNvPr id="0" name=""/>
        <dsp:cNvSpPr/>
      </dsp:nvSpPr>
      <dsp:spPr>
        <a:xfrm>
          <a:off x="2304587" y="4088981"/>
          <a:ext cx="2301212" cy="9201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Fehlende Features einbauen</a:t>
          </a:r>
          <a:endParaRPr lang="en-US" sz="2100" kern="1200"/>
        </a:p>
      </dsp:txBody>
      <dsp:txXfrm>
        <a:off x="2304587" y="4088981"/>
        <a:ext cx="2301212" cy="920158"/>
      </dsp:txXfrm>
    </dsp:sp>
    <dsp:sp modelId="{51166C4E-B6E5-4678-A060-996AB730C550}">
      <dsp:nvSpPr>
        <dsp:cNvPr id="0" name=""/>
        <dsp:cNvSpPr/>
      </dsp:nvSpPr>
      <dsp:spPr>
        <a:xfrm>
          <a:off x="4605799" y="4088981"/>
          <a:ext cx="2301212" cy="9201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Testen und entbuggen</a:t>
          </a:r>
          <a:endParaRPr lang="en-US" sz="2100" kern="1200"/>
        </a:p>
      </dsp:txBody>
      <dsp:txXfrm>
        <a:off x="4605799" y="4088981"/>
        <a:ext cx="2301212" cy="920158"/>
      </dsp:txXfrm>
    </dsp:sp>
    <dsp:sp modelId="{398C0374-6B35-4BEE-90D7-20A55EC6D438}">
      <dsp:nvSpPr>
        <dsp:cNvPr id="0" name=""/>
        <dsp:cNvSpPr/>
      </dsp:nvSpPr>
      <dsp:spPr>
        <a:xfrm rot="10800000">
          <a:off x="0" y="2277"/>
          <a:ext cx="6910387" cy="307652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3800" kern="1200" dirty="0"/>
            <a:t>Designauswahl Buttons (mit den Kunden)</a:t>
          </a:r>
          <a:endParaRPr lang="en-US" sz="3800" kern="1200" dirty="0"/>
        </a:p>
      </dsp:txBody>
      <dsp:txXfrm rot="10800000">
        <a:off x="0" y="2277"/>
        <a:ext cx="6910387" cy="199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C54-F203-4DF0-8342-3550D87753A4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BF0F-BB0A-481E-9136-B3B79A182D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7433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203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35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008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12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997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14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68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6492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MedCodeSearch</a:t>
            </a:r>
            <a:r>
              <a:rPr lang="de-CH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Jan Koch, </a:t>
            </a:r>
            <a:r>
              <a:rPr lang="de-CH" dirty="0" err="1"/>
              <a:t>FiliP</a:t>
            </a:r>
            <a:r>
              <a:rPr lang="de-CH" dirty="0"/>
              <a:t> Nikolic, Marlene </a:t>
            </a:r>
            <a:r>
              <a:rPr lang="de-CH" dirty="0" err="1"/>
              <a:t>Kulowatz</a:t>
            </a:r>
            <a:r>
              <a:rPr lang="de-CH" dirty="0"/>
              <a:t>, </a:t>
            </a:r>
            <a:r>
              <a:rPr lang="de-CH" dirty="0" err="1"/>
              <a:t>KeVin</a:t>
            </a:r>
            <a:r>
              <a:rPr lang="de-CH" dirty="0"/>
              <a:t> </a:t>
            </a:r>
            <a:r>
              <a:rPr lang="de-CH" dirty="0" err="1"/>
              <a:t>Stökli</a:t>
            </a:r>
            <a:r>
              <a:rPr lang="de-CH" dirty="0"/>
              <a:t>, Alessio Petrone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837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9978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724AC-54E0-4EBC-A8F8-6D69EDB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CH"/>
              <a:t>Firma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9EACD0-1C12-4373-B443-CAFBCD5C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911151"/>
            <a:ext cx="5451627" cy="47156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F9537-B23C-4375-AAE2-0903C40E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de-CH" err="1"/>
              <a:t>Eonum</a:t>
            </a:r>
            <a:r>
              <a:rPr lang="de-CH"/>
              <a:t> AG – </a:t>
            </a:r>
            <a:r>
              <a:rPr lang="de-CH" err="1"/>
              <a:t>evolving</a:t>
            </a:r>
            <a:r>
              <a:rPr lang="de-CH"/>
              <a:t> </a:t>
            </a:r>
            <a:r>
              <a:rPr lang="de-CH" err="1"/>
              <a:t>software</a:t>
            </a:r>
            <a:endParaRPr lang="de-CH"/>
          </a:p>
          <a:p>
            <a:pPr lvl="1"/>
            <a:r>
              <a:rPr lang="de-CH"/>
              <a:t>Schlanke Webtechnologien</a:t>
            </a:r>
          </a:p>
          <a:p>
            <a:pPr lvl="1"/>
            <a:r>
              <a:rPr lang="de-CH"/>
              <a:t>Gesundheitswesen</a:t>
            </a:r>
          </a:p>
          <a:p>
            <a:pPr lvl="1"/>
            <a:r>
              <a:rPr lang="de-CH"/>
              <a:t>Medizinische Kodierung</a:t>
            </a:r>
          </a:p>
          <a:p>
            <a:pPr lvl="2"/>
            <a:r>
              <a:rPr lang="de-CH"/>
              <a:t>Überführung ärztlicher Dokumentation, klinischer Berichte, …</a:t>
            </a:r>
          </a:p>
          <a:p>
            <a:pPr lvl="1"/>
            <a:r>
              <a:rPr lang="de-CH"/>
              <a:t>Suchdienst entwickelt</a:t>
            </a:r>
          </a:p>
          <a:p>
            <a:pPr lvl="1"/>
            <a:endParaRPr lang="de-CH"/>
          </a:p>
          <a:p>
            <a:pPr lvl="1"/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7765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46182-015D-42DF-B424-0E9B51E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Projekt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A3F67-070A-422E-AE89-DB2FCA5D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CH">
              <a:solidFill>
                <a:srgbClr val="FFFFFF"/>
              </a:solidFill>
            </a:endParaRPr>
          </a:p>
          <a:p>
            <a:pPr lvl="1"/>
            <a:r>
              <a:rPr lang="de-CH">
                <a:solidFill>
                  <a:srgbClr val="FFFFFF"/>
                </a:solidFill>
              </a:rPr>
              <a:t>Von Angular nach React umschreiben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Gleiches Design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Entfernen nicht benötigter Funktionen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Merken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Neue Auswahlfunktionen einfügen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MiGeL, AL, Medikamente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Mobile-tauglich</a:t>
            </a:r>
          </a:p>
          <a:p>
            <a:endParaRPr lang="de-CH" sz="180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ngular Entwickler kostengünstig buchen - k-webs">
            <a:extLst>
              <a:ext uri="{FF2B5EF4-FFF2-40B4-BE49-F238E27FC236}">
                <a16:creationId xmlns:a16="http://schemas.microsoft.com/office/drawing/2014/main" id="{4A837D66-119C-4408-B833-5DABC096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1288182"/>
            <a:ext cx="3609294" cy="9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s ist das Besondere an React? - Holisticon">
            <a:extLst>
              <a:ext uri="{FF2B5EF4-FFF2-40B4-BE49-F238E27FC236}">
                <a16:creationId xmlns:a16="http://schemas.microsoft.com/office/drawing/2014/main" id="{C065E014-FC17-46A2-9B9B-8E116B72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4528095"/>
            <a:ext cx="3609294" cy="10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643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0D35-3673-D54F-BDE6-7FDD632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2. Iteration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07AEC67-191B-DF65-3FFF-427A734363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9269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DB6E-D1D0-4628-B339-D626B04F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/>
              <a:t>Ergebnis Iteration 2</a:t>
            </a:r>
            <a:endParaRPr lang="en-CH" dirty="0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F10D39FF-9FB5-278E-6D38-E7A26D572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Volltreffer">
            <a:extLst>
              <a:ext uri="{FF2B5EF4-FFF2-40B4-BE49-F238E27FC236}">
                <a16:creationId xmlns:a16="http://schemas.microsoft.com/office/drawing/2014/main" id="{1FAA8FE5-E435-049E-CD43-FE919C4C3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4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16776D-5D4E-42C7-BF51-584A97A7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e-CH" dirty="0"/>
              <a:t>Aussicht Iteration 3</a:t>
            </a:r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FA84B9A-1277-64D1-5ADA-D4210BB51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1373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5595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130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MedCodeSearch 3.0</vt:lpstr>
      <vt:lpstr>Inhaltsverzeichnis</vt:lpstr>
      <vt:lpstr>Firma</vt:lpstr>
      <vt:lpstr>Projekt Requirements</vt:lpstr>
      <vt:lpstr>Ziele der 2. Iteration</vt:lpstr>
      <vt:lpstr>Ergebnis Iteration 2</vt:lpstr>
      <vt:lpstr>Aussicht Iteration 3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Jan Koch</dc:creator>
  <cp:lastModifiedBy>Jan Koch</cp:lastModifiedBy>
  <cp:revision>6</cp:revision>
  <dcterms:created xsi:type="dcterms:W3CDTF">2022-03-07T14:34:22Z</dcterms:created>
  <dcterms:modified xsi:type="dcterms:W3CDTF">2022-04-06T10:54:36Z</dcterms:modified>
</cp:coreProperties>
</file>