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EA5C2-93AB-4A8C-83CF-1FA8B5FEB22B}" v="22" dt="2022-03-08T16:49:3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ch" userId="737279682432ed50" providerId="LiveId" clId="{38879B85-D03E-4357-A3DA-B6249FA8B024}"/>
    <pc:docChg chg="modSld">
      <pc:chgData name="Jan Koch" userId="737279682432ed50" providerId="LiveId" clId="{38879B85-D03E-4357-A3DA-B6249FA8B024}" dt="2022-03-08T08:08:33.471" v="58"/>
      <pc:docMkLst>
        <pc:docMk/>
      </pc:docMkLst>
      <pc:sldChg chg="modSp mod">
        <pc:chgData name="Jan Koch" userId="737279682432ed50" providerId="LiveId" clId="{38879B85-D03E-4357-A3DA-B6249FA8B024}" dt="2022-03-08T08:08:24.655" v="57" actId="20577"/>
        <pc:sldMkLst>
          <pc:docMk/>
          <pc:sldMk cId="886776540" sldId="259"/>
        </pc:sldMkLst>
        <pc:spChg chg="mod">
          <ac:chgData name="Jan Koch" userId="737279682432ed50" providerId="LiveId" clId="{38879B85-D03E-4357-A3DA-B6249FA8B024}" dt="2022-03-08T08:08:24.655" v="57" actId="20577"/>
          <ac:spMkLst>
            <pc:docMk/>
            <pc:sldMk cId="886776540" sldId="259"/>
            <ac:spMk id="3" creationId="{F96F9537-B23C-4375-AAE2-0903C40E3B1B}"/>
          </ac:spMkLst>
        </pc:spChg>
      </pc:sldChg>
      <pc:sldChg chg="modSp mod">
        <pc:chgData name="Jan Koch" userId="737279682432ed50" providerId="LiveId" clId="{38879B85-D03E-4357-A3DA-B6249FA8B024}" dt="2022-03-08T08:08:33.471" v="58"/>
        <pc:sldMkLst>
          <pc:docMk/>
          <pc:sldMk cId="2290378497" sldId="263"/>
        </pc:sldMkLst>
        <pc:spChg chg="mod">
          <ac:chgData name="Jan Koch" userId="737279682432ed50" providerId="LiveId" clId="{38879B85-D03E-4357-A3DA-B6249FA8B024}" dt="2022-03-08T08:08:33.471" v="58"/>
          <ac:spMkLst>
            <pc:docMk/>
            <pc:sldMk cId="2290378497" sldId="263"/>
            <ac:spMk id="3" creationId="{F96F9537-B23C-4375-AAE2-0903C40E3B1B}"/>
          </ac:spMkLst>
        </pc:spChg>
      </pc:sldChg>
    </pc:docChg>
  </pc:docChgLst>
  <pc:docChgLst>
    <pc:chgData name="Jan Koch" userId="737279682432ed50" providerId="LiveId" clId="{522EA5C2-93AB-4A8C-83CF-1FA8B5FEB22B}"/>
    <pc:docChg chg="undo custSel addSld delSld modSld modMainMaster">
      <pc:chgData name="Jan Koch" userId="737279682432ed50" providerId="LiveId" clId="{522EA5C2-93AB-4A8C-83CF-1FA8B5FEB22B}" dt="2022-03-08T16:57:13.093" v="1382" actId="26606"/>
      <pc:docMkLst>
        <pc:docMk/>
      </pc:docMkLst>
      <pc:sldChg chg="modSp new mod modTransition">
        <pc:chgData name="Jan Koch" userId="737279682432ed50" providerId="LiveId" clId="{522EA5C2-93AB-4A8C-83CF-1FA8B5FEB22B}" dt="2022-03-07T15:20:18.141" v="1083"/>
        <pc:sldMkLst>
          <pc:docMk/>
          <pc:sldMk cId="3452261986" sldId="256"/>
        </pc:sldMkLst>
        <pc:spChg chg="mod">
          <ac:chgData name="Jan Koch" userId="737279682432ed50" providerId="LiveId" clId="{522EA5C2-93AB-4A8C-83CF-1FA8B5FEB22B}" dt="2022-03-07T15:16:06.297" v="797" actId="20577"/>
          <ac:spMkLst>
            <pc:docMk/>
            <pc:sldMk cId="3452261986" sldId="256"/>
            <ac:spMk id="2" creationId="{F57FBEC6-6060-402F-BD74-9A852191E3A8}"/>
          </ac:spMkLst>
        </pc:spChg>
        <pc:spChg chg="mod">
          <ac:chgData name="Jan Koch" userId="737279682432ed50" providerId="LiveId" clId="{522EA5C2-93AB-4A8C-83CF-1FA8B5FEB22B}" dt="2022-03-07T14:40:50.619" v="58" actId="20577"/>
          <ac:spMkLst>
            <pc:docMk/>
            <pc:sldMk cId="3452261986" sldId="256"/>
            <ac:spMk id="3" creationId="{BB5FD336-53F3-40C4-8C52-37C3A0A2C2AF}"/>
          </ac:spMkLst>
        </pc:spChg>
      </pc:sldChg>
      <pc:sldChg chg="modSp new mod modTransition">
        <pc:chgData name="Jan Koch" userId="737279682432ed50" providerId="LiveId" clId="{522EA5C2-93AB-4A8C-83CF-1FA8B5FEB22B}" dt="2022-03-07T15:20:18.141" v="1083"/>
        <pc:sldMkLst>
          <pc:docMk/>
          <pc:sldMk cId="2141997878" sldId="257"/>
        </pc:sldMkLst>
        <pc:spChg chg="mod">
          <ac:chgData name="Jan Koch" userId="737279682432ed50" providerId="LiveId" clId="{522EA5C2-93AB-4A8C-83CF-1FA8B5FEB22B}" dt="2022-03-07T14:41:03.921" v="84" actId="20577"/>
          <ac:spMkLst>
            <pc:docMk/>
            <pc:sldMk cId="2141997878" sldId="257"/>
            <ac:spMk id="2" creationId="{8DE7B213-6F92-4042-8D37-D7EC8FE68A4A}"/>
          </ac:spMkLst>
        </pc:spChg>
        <pc:spChg chg="mod">
          <ac:chgData name="Jan Koch" userId="737279682432ed50" providerId="LiveId" clId="{522EA5C2-93AB-4A8C-83CF-1FA8B5FEB22B}" dt="2022-03-07T15:19:13.635" v="1070" actId="20577"/>
          <ac:spMkLst>
            <pc:docMk/>
            <pc:sldMk cId="2141997878" sldId="257"/>
            <ac:spMk id="3" creationId="{79FD956A-CFDA-4804-88C6-D360EF6F094D}"/>
          </ac:spMkLst>
        </pc:spChg>
      </pc:sldChg>
      <pc:sldChg chg="addSp delSp modSp new mod modTransition setBg">
        <pc:chgData name="Jan Koch" userId="737279682432ed50" providerId="LiveId" clId="{522EA5C2-93AB-4A8C-83CF-1FA8B5FEB22B}" dt="2022-03-08T16:57:13.093" v="1382" actId="26606"/>
        <pc:sldMkLst>
          <pc:docMk/>
          <pc:sldMk cId="172370132" sldId="258"/>
        </pc:sldMkLst>
        <pc:spChg chg="mod">
          <ac:chgData name="Jan Koch" userId="737279682432ed50" providerId="LiveId" clId="{522EA5C2-93AB-4A8C-83CF-1FA8B5FEB22B}" dt="2022-03-08T16:57:13.093" v="1382" actId="26606"/>
          <ac:spMkLst>
            <pc:docMk/>
            <pc:sldMk cId="172370132" sldId="258"/>
            <ac:spMk id="2" creationId="{51DBEFA3-3422-4E7C-8C6F-04958BE0FE2D}"/>
          </ac:spMkLst>
        </pc:spChg>
        <pc:spChg chg="add del mod">
          <ac:chgData name="Jan Koch" userId="737279682432ed50" providerId="LiveId" clId="{522EA5C2-93AB-4A8C-83CF-1FA8B5FEB22B}" dt="2022-03-08T16:56:09.012" v="1375" actId="26606"/>
          <ac:spMkLst>
            <pc:docMk/>
            <pc:sldMk cId="172370132" sldId="258"/>
            <ac:spMk id="3" creationId="{E1E8B268-F2C1-4627-B686-117579295C4E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9" creationId="{FB5993E2-C02B-4335-ABA5-D8EC465551E3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11" creationId="{C0B801A2-5622-4BE8-9AD2-C337A2CD0022}"/>
          </ac:spMkLst>
        </pc:spChg>
        <pc:spChg chg="add del">
          <ac:chgData name="Jan Koch" userId="737279682432ed50" providerId="LiveId" clId="{522EA5C2-93AB-4A8C-83CF-1FA8B5FEB22B}" dt="2022-03-08T16:56:08.997" v="1374" actId="26606"/>
          <ac:spMkLst>
            <pc:docMk/>
            <pc:sldMk cId="172370132" sldId="258"/>
            <ac:spMk id="13" creationId="{B7AF614F-5BC3-4086-99F5-B87C5847A071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0" creationId="{E68FFDD2-0031-4BB1-BBE0-655DB04E8B6A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2" creationId="{AB737C5D-A080-46FC-A853-72857762C0E4}"/>
          </ac:spMkLst>
        </pc:spChg>
        <pc:spChg chg="add del">
          <ac:chgData name="Jan Koch" userId="737279682432ed50" providerId="LiveId" clId="{522EA5C2-93AB-4A8C-83CF-1FA8B5FEB22B}" dt="2022-03-08T16:57:02.101" v="1379" actId="26606"/>
          <ac:spMkLst>
            <pc:docMk/>
            <pc:sldMk cId="172370132" sldId="258"/>
            <ac:spMk id="24" creationId="{93D9690C-472F-43F9-842A-94EFD7895C68}"/>
          </ac:spMkLst>
        </pc:spChg>
        <pc:spChg chg="add del">
          <ac:chgData name="Jan Koch" userId="737279682432ed50" providerId="LiveId" clId="{522EA5C2-93AB-4A8C-83CF-1FA8B5FEB22B}" dt="2022-03-08T16:57:13.082" v="1381" actId="26606"/>
          <ac:spMkLst>
            <pc:docMk/>
            <pc:sldMk cId="172370132" sldId="258"/>
            <ac:spMk id="26" creationId="{990D0034-F768-41E7-85D4-F38C4DE85770}"/>
          </ac:spMkLst>
        </pc:spChg>
        <pc:graphicFrameChg chg="add del">
          <ac:chgData name="Jan Koch" userId="737279682432ed50" providerId="LiveId" clId="{522EA5C2-93AB-4A8C-83CF-1FA8B5FEB22B}" dt="2022-03-08T16:56:08.997" v="1374" actId="26606"/>
          <ac:graphicFrameMkLst>
            <pc:docMk/>
            <pc:sldMk cId="172370132" sldId="258"/>
            <ac:graphicFrameMk id="5" creationId="{DB8E3F47-A462-404D-A8C4-9A39B9BE0A10}"/>
          </ac:graphicFrameMkLst>
        </pc:graphicFrameChg>
        <pc:graphicFrameChg chg="add mod modGraphic">
          <ac:chgData name="Jan Koch" userId="737279682432ed50" providerId="LiveId" clId="{522EA5C2-93AB-4A8C-83CF-1FA8B5FEB22B}" dt="2022-03-08T16:57:13.093" v="1382" actId="26606"/>
          <ac:graphicFrameMkLst>
            <pc:docMk/>
            <pc:sldMk cId="172370132" sldId="258"/>
            <ac:graphicFrameMk id="15" creationId="{0D033B3B-0A73-4F54-A6F4-3B6A0F36991C}"/>
          </ac:graphicFrameMkLst>
        </pc:graphicFrameChg>
        <pc:cxnChg chg="add del">
          <ac:chgData name="Jan Koch" userId="737279682432ed50" providerId="LiveId" clId="{522EA5C2-93AB-4A8C-83CF-1FA8B5FEB22B}" dt="2022-03-08T16:57:13.082" v="1381" actId="26606"/>
          <ac:cxnSpMkLst>
            <pc:docMk/>
            <pc:sldMk cId="172370132" sldId="258"/>
            <ac:cxnSpMk id="27" creationId="{5A0A5CF6-407C-4691-8122-49DF69D0020D}"/>
          </ac:cxnSpMkLst>
        </pc:cxnChg>
      </pc:sldChg>
      <pc:sldChg chg="addSp delSp modSp new mod modTransition setBg">
        <pc:chgData name="Jan Koch" userId="737279682432ed50" providerId="LiveId" clId="{522EA5C2-93AB-4A8C-83CF-1FA8B5FEB22B}" dt="2022-03-08T16:48:28.272" v="1338" actId="26606"/>
        <pc:sldMkLst>
          <pc:docMk/>
          <pc:sldMk cId="886776540" sldId="259"/>
        </pc:sldMkLst>
        <pc:spChg chg="mo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2" creationId="{0EF724AC-54E0-4EBC-A8F8-6D69EDB15145}"/>
          </ac:spMkLst>
        </pc:spChg>
        <pc:spChg chg="mo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3" creationId="{F96F9537-B23C-4375-AAE2-0903C40E3B1B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0" creationId="{44CC594A-A820-450F-B363-C19201FCFEC6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2" creationId="{59FAB3DA-E9ED-4574-ABCC-378BC0FF1BBC}"/>
          </ac:spMkLst>
        </pc:spChg>
        <pc:spChg chg="add">
          <ac:chgData name="Jan Koch" userId="737279682432ed50" providerId="LiveId" clId="{522EA5C2-93AB-4A8C-83CF-1FA8B5FEB22B}" dt="2022-03-08T16:48:28.272" v="1338" actId="26606"/>
          <ac:spMkLst>
            <pc:docMk/>
            <pc:sldMk cId="886776540" sldId="259"/>
            <ac:spMk id="14" creationId="{53B8D6B0-55D6-48DC-86D8-FD95D5F118AB}"/>
          </ac:spMkLst>
        </pc:spChg>
        <pc:picChg chg="add mod">
          <ac:chgData name="Jan Koch" userId="737279682432ed50" providerId="LiveId" clId="{522EA5C2-93AB-4A8C-83CF-1FA8B5FEB22B}" dt="2022-03-08T16:48:28.272" v="1338" actId="26606"/>
          <ac:picMkLst>
            <pc:docMk/>
            <pc:sldMk cId="886776540" sldId="259"/>
            <ac:picMk id="5" creationId="{AF9EACD0-1C12-4373-B443-CAFBCD5CA778}"/>
          </ac:picMkLst>
        </pc:picChg>
        <pc:picChg chg="add del mod">
          <ac:chgData name="Jan Koch" userId="737279682432ed50" providerId="LiveId" clId="{522EA5C2-93AB-4A8C-83CF-1FA8B5FEB22B}" dt="2022-03-07T15:07:37.667" v="586" actId="21"/>
          <ac:picMkLst>
            <pc:docMk/>
            <pc:sldMk cId="886776540" sldId="259"/>
            <ac:picMk id="5" creationId="{E439DD7E-F123-4B6F-978A-180F15FC9AFA}"/>
          </ac:picMkLst>
        </pc:picChg>
        <pc:picChg chg="add del mod">
          <ac:chgData name="Jan Koch" userId="737279682432ed50" providerId="LiveId" clId="{522EA5C2-93AB-4A8C-83CF-1FA8B5FEB22B}" dt="2022-03-07T15:07:58.773" v="594" actId="21"/>
          <ac:picMkLst>
            <pc:docMk/>
            <pc:sldMk cId="886776540" sldId="259"/>
            <ac:picMk id="7" creationId="{0EF07885-6116-4C8A-9EB6-090FB4A6BF39}"/>
          </ac:picMkLst>
        </pc:picChg>
      </pc:sldChg>
      <pc:sldChg chg="new del">
        <pc:chgData name="Jan Koch" userId="737279682432ed50" providerId="LiveId" clId="{522EA5C2-93AB-4A8C-83CF-1FA8B5FEB22B}" dt="2022-03-07T15:07:43.836" v="588" actId="47"/>
        <pc:sldMkLst>
          <pc:docMk/>
          <pc:sldMk cId="542870936" sldId="260"/>
        </pc:sldMkLst>
      </pc:sldChg>
      <pc:sldChg chg="addSp modSp new mod modTransition setBg">
        <pc:chgData name="Jan Koch" userId="737279682432ed50" providerId="LiveId" clId="{522EA5C2-93AB-4A8C-83CF-1FA8B5FEB22B}" dt="2022-03-08T16:51:46.896" v="1360" actId="26606"/>
        <pc:sldMkLst>
          <pc:docMk/>
          <pc:sldMk cId="2641567614" sldId="261"/>
        </pc:sldMkLst>
        <pc:picChg chg="add mod">
          <ac:chgData name="Jan Koch" userId="737279682432ed50" providerId="LiveId" clId="{522EA5C2-93AB-4A8C-83CF-1FA8B5FEB22B}" dt="2022-03-08T16:51:46.896" v="1360" actId="26606"/>
          <ac:picMkLst>
            <pc:docMk/>
            <pc:sldMk cId="2641567614" sldId="261"/>
            <ac:picMk id="2" creationId="{80DF584F-8453-44F0-AD93-2F4AE668D1DE}"/>
          </ac:picMkLst>
        </pc:picChg>
      </pc:sldChg>
      <pc:sldChg chg="addSp delSp modSp new mod modTransition setBg">
        <pc:chgData name="Jan Koch" userId="737279682432ed50" providerId="LiveId" clId="{522EA5C2-93AB-4A8C-83CF-1FA8B5FEB22B}" dt="2022-03-08T16:51:44.042" v="1359" actId="26606"/>
        <pc:sldMkLst>
          <pc:docMk/>
          <pc:sldMk cId="4268523045" sldId="262"/>
        </pc:sldMkLst>
        <pc:spChg chg="add del">
          <ac:chgData name="Jan Koch" userId="737279682432ed50" providerId="LiveId" clId="{522EA5C2-93AB-4A8C-83CF-1FA8B5FEB22B}" dt="2022-03-08T16:51:41.422" v="1354" actId="26606"/>
          <ac:spMkLst>
            <pc:docMk/>
            <pc:sldMk cId="4268523045" sldId="262"/>
            <ac:spMk id="5" creationId="{BCD2D517-BC35-4439-AC31-06DF764F25FC}"/>
          </ac:spMkLst>
        </pc:spChg>
        <pc:spChg chg="add del">
          <ac:chgData name="Jan Koch" userId="737279682432ed50" providerId="LiveId" clId="{522EA5C2-93AB-4A8C-83CF-1FA8B5FEB22B}" dt="2022-03-08T16:51:41.422" v="1354" actId="26606"/>
          <ac:spMkLst>
            <pc:docMk/>
            <pc:sldMk cId="4268523045" sldId="262"/>
            <ac:spMk id="6" creationId="{2DD3F846-0483-40F5-A881-0C1AD2A0CAD7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8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9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10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11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37.190" v="1346" actId="26606"/>
          <ac:spMkLst>
            <pc:docMk/>
            <pc:sldMk cId="4268523045" sldId="262"/>
            <ac:spMk id="12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43.690" v="1356" actId="26606"/>
          <ac:spMkLst>
            <pc:docMk/>
            <pc:sldMk cId="4268523045" sldId="262"/>
            <ac:spMk id="13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38.245" v="1348" actId="26606"/>
          <ac:spMkLst>
            <pc:docMk/>
            <pc:sldMk cId="4268523045" sldId="262"/>
            <ac:spMk id="14" creationId="{2C7211D9-E545-4D00-9874-641EC7C7BD85}"/>
          </ac:spMkLst>
        </pc:spChg>
        <pc:spChg chg="add del">
          <ac:chgData name="Jan Koch" userId="737279682432ed50" providerId="LiveId" clId="{522EA5C2-93AB-4A8C-83CF-1FA8B5FEB22B}" dt="2022-03-08T16:51:38.245" v="1348" actId="26606"/>
          <ac:spMkLst>
            <pc:docMk/>
            <pc:sldMk cId="4268523045" sldId="262"/>
            <ac:spMk id="15" creationId="{5DBBC34A-8C43-4368-951E-A04EB7C00E32}"/>
          </ac:spMkLst>
        </pc:spChg>
        <pc:spChg chg="add del">
          <ac:chgData name="Jan Koch" userId="737279682432ed50" providerId="LiveId" clId="{522EA5C2-93AB-4A8C-83CF-1FA8B5FEB22B}" dt="2022-03-08T16:51:44.041" v="1358" actId="26606"/>
          <ac:spMkLst>
            <pc:docMk/>
            <pc:sldMk cId="4268523045" sldId="262"/>
            <ac:spMk id="16" creationId="{2C7211D9-E545-4D00-9874-641EC7C7BD85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7" creationId="{41497DE5-0939-4D1D-9350-0C5E1B209C68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8" creationId="{5CCC70ED-6C63-4537-B7EB-51990D6C0A6F}"/>
          </ac:spMkLst>
        </pc:spChg>
        <pc:spChg chg="add del">
          <ac:chgData name="Jan Koch" userId="737279682432ed50" providerId="LiveId" clId="{522EA5C2-93AB-4A8C-83CF-1FA8B5FEB22B}" dt="2022-03-08T16:51:39.505" v="1350" actId="26606"/>
          <ac:spMkLst>
            <pc:docMk/>
            <pc:sldMk cId="4268523045" sldId="262"/>
            <ac:spMk id="19" creationId="{B76E24C1-2968-40DC-A36E-F6B85F0F0752}"/>
          </ac:spMkLst>
        </pc:spChg>
        <pc:spChg chg="add del">
          <ac:chgData name="Jan Koch" userId="737279682432ed50" providerId="LiveId" clId="{522EA5C2-93AB-4A8C-83CF-1FA8B5FEB22B}" dt="2022-03-08T16:51:44.041" v="1358" actId="26606"/>
          <ac:spMkLst>
            <pc:docMk/>
            <pc:sldMk cId="4268523045" sldId="262"/>
            <ac:spMk id="20" creationId="{5DBBC34A-8C43-4368-951E-A04EB7C00E32}"/>
          </ac:spMkLst>
        </pc:spChg>
        <pc:picChg chg="add del mod">
          <ac:chgData name="Jan Koch" userId="737279682432ed50" providerId="LiveId" clId="{522EA5C2-93AB-4A8C-83CF-1FA8B5FEB22B}" dt="2022-03-07T15:10:55.116" v="642" actId="478"/>
          <ac:picMkLst>
            <pc:docMk/>
            <pc:sldMk cId="4268523045" sldId="262"/>
            <ac:picMk id="2" creationId="{D4EE2ACC-D75E-4B95-88A5-795886E62748}"/>
          </ac:picMkLst>
        </pc:picChg>
        <pc:picChg chg="add mod">
          <ac:chgData name="Jan Koch" userId="737279682432ed50" providerId="LiveId" clId="{522EA5C2-93AB-4A8C-83CF-1FA8B5FEB22B}" dt="2022-03-08T16:51:44.042" v="1359" actId="26606"/>
          <ac:picMkLst>
            <pc:docMk/>
            <pc:sldMk cId="4268523045" sldId="262"/>
            <ac:picMk id="3" creationId="{70388723-267F-47C7-8627-87094B1A4037}"/>
          </ac:picMkLst>
        </pc:picChg>
        <pc:picChg chg="add del mod">
          <ac:chgData name="Jan Koch" userId="737279682432ed50" providerId="LiveId" clId="{522EA5C2-93AB-4A8C-83CF-1FA8B5FEB22B}" dt="2022-03-08T16:51:33.465" v="1343" actId="478"/>
          <ac:picMkLst>
            <pc:docMk/>
            <pc:sldMk cId="4268523045" sldId="262"/>
            <ac:picMk id="4" creationId="{1A836B71-E6FC-4F0A-9524-B244B4ACA6A9}"/>
          </ac:picMkLst>
        </pc:picChg>
      </pc:sldChg>
      <pc:sldChg chg="modSp add del mod modTransition">
        <pc:chgData name="Jan Koch" userId="737279682432ed50" providerId="LiveId" clId="{522EA5C2-93AB-4A8C-83CF-1FA8B5FEB22B}" dt="2022-03-08T16:51:58.017" v="1361" actId="47"/>
        <pc:sldMkLst>
          <pc:docMk/>
          <pc:sldMk cId="2290378497" sldId="263"/>
        </pc:sldMkLst>
        <pc:spChg chg="mod">
          <ac:chgData name="Jan Koch" userId="737279682432ed50" providerId="LiveId" clId="{522EA5C2-93AB-4A8C-83CF-1FA8B5FEB22B}" dt="2022-03-08T13:38:24.927" v="1141" actId="20577"/>
          <ac:spMkLst>
            <pc:docMk/>
            <pc:sldMk cId="2290378497" sldId="263"/>
            <ac:spMk id="3" creationId="{F96F9537-B23C-4375-AAE2-0903C40E3B1B}"/>
          </ac:spMkLst>
        </pc:spChg>
      </pc:sldChg>
      <pc:sldChg chg="addSp delSp modSp new mod modTransition setBg">
        <pc:chgData name="Jan Koch" userId="737279682432ed50" providerId="LiveId" clId="{522EA5C2-93AB-4A8C-83CF-1FA8B5FEB22B}" dt="2022-03-08T16:55:10.801" v="1371" actId="26606"/>
        <pc:sldMkLst>
          <pc:docMk/>
          <pc:sldMk cId="2071432484" sldId="264"/>
        </pc:sldMkLst>
        <pc:spChg chg="mod">
          <ac:chgData name="Jan Koch" userId="737279682432ed50" providerId="LiveId" clId="{522EA5C2-93AB-4A8C-83CF-1FA8B5FEB22B}" dt="2022-03-08T16:55:10.801" v="1371" actId="26606"/>
          <ac:spMkLst>
            <pc:docMk/>
            <pc:sldMk cId="2071432484" sldId="264"/>
            <ac:spMk id="2" creationId="{52EFECCF-5680-46D4-9522-5F60FF2BE528}"/>
          </ac:spMkLst>
        </pc:spChg>
        <pc:spChg chg="add del mod">
          <ac:chgData name="Jan Koch" userId="737279682432ed50" providerId="LiveId" clId="{522EA5C2-93AB-4A8C-83CF-1FA8B5FEB22B}" dt="2022-03-08T16:55:10.801" v="1371" actId="26606"/>
          <ac:spMkLst>
            <pc:docMk/>
            <pc:sldMk cId="2071432484" sldId="264"/>
            <ac:spMk id="3" creationId="{E719132E-9474-4688-8C31-2BF5AC0268AE}"/>
          </ac:spMkLst>
        </pc:spChg>
        <pc:graphicFrameChg chg="add del">
          <ac:chgData name="Jan Koch" userId="737279682432ed50" providerId="LiveId" clId="{522EA5C2-93AB-4A8C-83CF-1FA8B5FEB22B}" dt="2022-03-08T16:55:00.414" v="1366" actId="26606"/>
          <ac:graphicFrameMkLst>
            <pc:docMk/>
            <pc:sldMk cId="2071432484" sldId="264"/>
            <ac:graphicFrameMk id="5" creationId="{04716500-431A-43D5-A9A8-3E074FEB1BA8}"/>
          </ac:graphicFrameMkLst>
        </pc:graphicFrameChg>
        <pc:graphicFrameChg chg="add del">
          <ac:chgData name="Jan Koch" userId="737279682432ed50" providerId="LiveId" clId="{522EA5C2-93AB-4A8C-83CF-1FA8B5FEB22B}" dt="2022-03-08T16:55:01.616" v="1368" actId="26606"/>
          <ac:graphicFrameMkLst>
            <pc:docMk/>
            <pc:sldMk cId="2071432484" sldId="264"/>
            <ac:graphicFrameMk id="7" creationId="{84B692DE-71C6-4D1A-807E-974C59B8AA35}"/>
          </ac:graphicFrameMkLst>
        </pc:graphicFrameChg>
        <pc:graphicFrameChg chg="add del">
          <ac:chgData name="Jan Koch" userId="737279682432ed50" providerId="LiveId" clId="{522EA5C2-93AB-4A8C-83CF-1FA8B5FEB22B}" dt="2022-03-08T16:55:10.785" v="1370" actId="26606"/>
          <ac:graphicFrameMkLst>
            <pc:docMk/>
            <pc:sldMk cId="2071432484" sldId="264"/>
            <ac:graphicFrameMk id="9" creationId="{FB23FDE0-11F4-4EFF-9B40-4504BC325544}"/>
          </ac:graphicFrameMkLst>
        </pc:graphicFrameChg>
        <pc:graphicFrameChg chg="add">
          <ac:chgData name="Jan Koch" userId="737279682432ed50" providerId="LiveId" clId="{522EA5C2-93AB-4A8C-83CF-1FA8B5FEB22B}" dt="2022-03-08T16:55:10.801" v="1371" actId="26606"/>
          <ac:graphicFrameMkLst>
            <pc:docMk/>
            <pc:sldMk cId="2071432484" sldId="264"/>
            <ac:graphicFrameMk id="11" creationId="{36670745-33E3-4EBE-9FC1-BAF267232E4E}"/>
          </ac:graphicFrameMkLst>
        </pc:graphicFrameChg>
      </pc:sldChg>
      <pc:sldChg chg="addSp delSp modSp new mod modTransition setBg">
        <pc:chgData name="Jan Koch" userId="737279682432ed50" providerId="LiveId" clId="{522EA5C2-93AB-4A8C-83CF-1FA8B5FEB22B}" dt="2022-03-08T16:55:18.715" v="1372" actId="26606"/>
        <pc:sldMkLst>
          <pc:docMk/>
          <pc:sldMk cId="920759288" sldId="265"/>
        </pc:sldMkLst>
        <pc:spChg chg="mod">
          <ac:chgData name="Jan Koch" userId="737279682432ed50" providerId="LiveId" clId="{522EA5C2-93AB-4A8C-83CF-1FA8B5FEB22B}" dt="2022-03-08T16:55:18.715" v="1372" actId="26606"/>
          <ac:spMkLst>
            <pc:docMk/>
            <pc:sldMk cId="920759288" sldId="265"/>
            <ac:spMk id="2" creationId="{0A694FBB-F7C8-473E-A91F-09CEDA937CFF}"/>
          </ac:spMkLst>
        </pc:spChg>
        <pc:spChg chg="del mod">
          <ac:chgData name="Jan Koch" userId="737279682432ed50" providerId="LiveId" clId="{522EA5C2-93AB-4A8C-83CF-1FA8B5FEB22B}" dt="2022-03-08T16:55:18.715" v="1372" actId="26606"/>
          <ac:spMkLst>
            <pc:docMk/>
            <pc:sldMk cId="920759288" sldId="265"/>
            <ac:spMk id="3" creationId="{090F0F61-2B30-4AF0-85A6-072F9ED52667}"/>
          </ac:spMkLst>
        </pc:spChg>
        <pc:graphicFrameChg chg="add">
          <ac:chgData name="Jan Koch" userId="737279682432ed50" providerId="LiveId" clId="{522EA5C2-93AB-4A8C-83CF-1FA8B5FEB22B}" dt="2022-03-08T16:55:18.715" v="1372" actId="26606"/>
          <ac:graphicFrameMkLst>
            <pc:docMk/>
            <pc:sldMk cId="920759288" sldId="265"/>
            <ac:graphicFrameMk id="5" creationId="{0223486B-3A2C-4025-9202-9597E3526248}"/>
          </ac:graphicFrameMkLst>
        </pc:graphicFrameChg>
      </pc:sldChg>
      <pc:sldChg chg="addSp modSp new mod modTransition setBg">
        <pc:chgData name="Jan Koch" userId="737279682432ed50" providerId="LiveId" clId="{522EA5C2-93AB-4A8C-83CF-1FA8B5FEB22B}" dt="2022-03-07T15:20:18.141" v="1083"/>
        <pc:sldMkLst>
          <pc:docMk/>
          <pc:sldMk cId="3783283161" sldId="266"/>
        </pc:sldMkLst>
        <pc:spChg chg="mo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2" creationId="{697F7C0B-8376-4632-97BB-85ABDFD0CEAA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9" creationId="{4E4490D0-3672-446A-AC12-B4830333BDDD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1" creationId="{39CB82C2-DF65-4EC1-8280-F201D50F570B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5" creationId="{EB1836F0-F9E0-4D93-9BDD-7EEC6EA05F7B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19" creationId="{6D2F28D1-82F9-40FE-935C-85ECF7660D2D}"/>
          </ac:spMkLst>
        </pc:spChg>
        <pc:spChg chg="add">
          <ac:chgData name="Jan Koch" userId="737279682432ed50" providerId="LiveId" clId="{522EA5C2-93AB-4A8C-83CF-1FA8B5FEB22B}" dt="2022-03-07T15:19:50.228" v="1080" actId="26606"/>
          <ac:spMkLst>
            <pc:docMk/>
            <pc:sldMk cId="3783283161" sldId="266"/>
            <ac:spMk id="21" creationId="{4B670E93-2F53-48FC-AB6C-E99E22D17F31}"/>
          </ac:spMkLst>
        </pc:spChg>
        <pc:picChg chg="add">
          <ac:chgData name="Jan Koch" userId="737279682432ed50" providerId="LiveId" clId="{522EA5C2-93AB-4A8C-83CF-1FA8B5FEB22B}" dt="2022-03-07T15:19:50.228" v="1080" actId="26606"/>
          <ac:picMkLst>
            <pc:docMk/>
            <pc:sldMk cId="3783283161" sldId="266"/>
            <ac:picMk id="6" creationId="{F5C76A9F-7601-4015-8ACF-D05C03F929CF}"/>
          </ac:picMkLst>
        </pc:picChg>
        <pc:cxnChg chg="add">
          <ac:chgData name="Jan Koch" userId="737279682432ed50" providerId="LiveId" clId="{522EA5C2-93AB-4A8C-83CF-1FA8B5FEB22B}" dt="2022-03-07T15:19:50.228" v="1080" actId="26606"/>
          <ac:cxnSpMkLst>
            <pc:docMk/>
            <pc:sldMk cId="3783283161" sldId="266"/>
            <ac:cxnSpMk id="13" creationId="{7E1D4427-852B-4B37-8E76-0E9F1810BA2A}"/>
          </ac:cxnSpMkLst>
        </pc:cxnChg>
        <pc:cxnChg chg="add">
          <ac:chgData name="Jan Koch" userId="737279682432ed50" providerId="LiveId" clId="{522EA5C2-93AB-4A8C-83CF-1FA8B5FEB22B}" dt="2022-03-07T15:19:50.228" v="1080" actId="26606"/>
          <ac:cxnSpMkLst>
            <pc:docMk/>
            <pc:sldMk cId="3783283161" sldId="266"/>
            <ac:cxnSpMk id="17" creationId="{7A49EFD3-A806-4D59-99F1-AA9AFAE4EF71}"/>
          </ac:cxnSpMkLst>
        </pc:cxnChg>
      </pc:sldChg>
      <pc:sldChg chg="new del">
        <pc:chgData name="Jan Koch" userId="737279682432ed50" providerId="LiveId" clId="{522EA5C2-93AB-4A8C-83CF-1FA8B5FEB22B}" dt="2022-03-07T15:19:35.295" v="1072" actId="680"/>
        <pc:sldMkLst>
          <pc:docMk/>
          <pc:sldMk cId="3813254057" sldId="266"/>
        </pc:sldMkLst>
      </pc:sldChg>
      <pc:sldChg chg="addSp modSp new mod setBg">
        <pc:chgData name="Jan Koch" userId="737279682432ed50" providerId="LiveId" clId="{522EA5C2-93AB-4A8C-83CF-1FA8B5FEB22B}" dt="2022-03-08T16:49:37.329" v="1342" actId="26606"/>
        <pc:sldMkLst>
          <pc:docMk/>
          <pc:sldMk cId="1731164372" sldId="267"/>
        </pc:sldMkLst>
        <pc:spChg chg="mo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2" creationId="{07046182-015D-42DF-B424-0E9B51E79D44}"/>
          </ac:spMkLst>
        </pc:spChg>
        <pc:spChg chg="mo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3" creationId="{67AA3F67-070A-422E-AE89-DB2FCA5DE32F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3" creationId="{90F35747-2822-4D06-BE10-CD33AC6B09C1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5" creationId="{CC2C4466-5B1B-4361-B9D9-39ED9A8A3481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7" creationId="{FD745DAE-5A8A-44FA-937C-CD65CF7AE696}"/>
          </ac:spMkLst>
        </pc:spChg>
        <pc:spChg chg="add">
          <ac:chgData name="Jan Koch" userId="737279682432ed50" providerId="LiveId" clId="{522EA5C2-93AB-4A8C-83CF-1FA8B5FEB22B}" dt="2022-03-08T16:49:37.329" v="1342" actId="26606"/>
          <ac:spMkLst>
            <pc:docMk/>
            <pc:sldMk cId="1731164372" sldId="267"/>
            <ac:spMk id="79" creationId="{67696AA1-B1DD-4C75-9AC1-69EE9F65FF96}"/>
          </ac:spMkLst>
        </pc:spChg>
        <pc:picChg chg="add mod">
          <ac:chgData name="Jan Koch" userId="737279682432ed50" providerId="LiveId" clId="{522EA5C2-93AB-4A8C-83CF-1FA8B5FEB22B}" dt="2022-03-08T16:49:37.329" v="1342" actId="26606"/>
          <ac:picMkLst>
            <pc:docMk/>
            <pc:sldMk cId="1731164372" sldId="267"/>
            <ac:picMk id="1026" creationId="{4A837D66-119C-4408-B833-5DABC0967C84}"/>
          </ac:picMkLst>
        </pc:picChg>
        <pc:picChg chg="add mod">
          <ac:chgData name="Jan Koch" userId="737279682432ed50" providerId="LiveId" clId="{522EA5C2-93AB-4A8C-83CF-1FA8B5FEB22B}" dt="2022-03-08T16:49:37.329" v="1342" actId="26606"/>
          <ac:picMkLst>
            <pc:docMk/>
            <pc:sldMk cId="1731164372" sldId="267"/>
            <ac:picMk id="1028" creationId="{C065E014-FC17-46A2-9B9B-8E116B72592F}"/>
          </ac:picMkLst>
        </pc:picChg>
      </pc:sldChg>
      <pc:sldChg chg="addSp modSp new mod setBg">
        <pc:chgData name="Jan Koch" userId="737279682432ed50" providerId="LiveId" clId="{522EA5C2-93AB-4A8C-83CF-1FA8B5FEB22B}" dt="2022-03-08T16:53:07.077" v="1364" actId="26606"/>
        <pc:sldMkLst>
          <pc:docMk/>
          <pc:sldMk cId="43406151" sldId="268"/>
        </pc:sldMkLst>
        <pc:picChg chg="add mod">
          <ac:chgData name="Jan Koch" userId="737279682432ed50" providerId="LiveId" clId="{522EA5C2-93AB-4A8C-83CF-1FA8B5FEB22B}" dt="2022-03-08T16:53:07.077" v="1364" actId="26606"/>
          <ac:picMkLst>
            <pc:docMk/>
            <pc:sldMk cId="43406151" sldId="268"/>
            <ac:picMk id="3" creationId="{3ADF28B9-C902-46C1-8CEF-4233B5D96E21}"/>
          </ac:picMkLst>
        </pc:picChg>
      </pc:sldChg>
      <pc:sldChg chg="new del">
        <pc:chgData name="Jan Koch" userId="737279682432ed50" providerId="LiveId" clId="{522EA5C2-93AB-4A8C-83CF-1FA8B5FEB22B}" dt="2022-03-08T16:48:36.267" v="1339" actId="47"/>
        <pc:sldMkLst>
          <pc:docMk/>
          <pc:sldMk cId="522953246" sldId="268"/>
        </pc:sldMkLst>
      </pc:sldChg>
      <pc:sldMasterChg chg="addSp delSp modSp mod modTransition modSldLayout">
        <pc:chgData name="Jan Koch" userId="737279682432ed50" providerId="LiveId" clId="{522EA5C2-93AB-4A8C-83CF-1FA8B5FEB22B}" dt="2022-03-08T16:43:49.133" v="1147" actId="1076"/>
        <pc:sldMasterMkLst>
          <pc:docMk/>
          <pc:sldMasterMk cId="1561162457" sldId="2147483660"/>
        </pc:sldMasterMkLst>
        <pc:picChg chg="add mod">
          <ac:chgData name="Jan Koch" userId="737279682432ed50" providerId="LiveId" clId="{522EA5C2-93AB-4A8C-83CF-1FA8B5FEB22B}" dt="2022-03-08T16:43:49.133" v="1147" actId="1076"/>
          <ac:picMkLst>
            <pc:docMk/>
            <pc:sldMasterMk cId="1561162457" sldId="2147483660"/>
            <ac:picMk id="11" creationId="{7DF4D806-EE92-4E14-9E5C-C53FBCF555DC}"/>
          </ac:picMkLst>
        </pc:picChg>
        <pc:picChg chg="add del mod">
          <ac:chgData name="Jan Koch" userId="737279682432ed50" providerId="LiveId" clId="{522EA5C2-93AB-4A8C-83CF-1FA8B5FEB22B}" dt="2022-03-08T16:43:38.142" v="1142" actId="478"/>
          <ac:picMkLst>
            <pc:docMk/>
            <pc:sldMasterMk cId="1561162457" sldId="2147483660"/>
            <ac:picMk id="2050" creationId="{FEC74D89-6981-4DA0-98ED-AC33E17330A8}"/>
          </ac:picMkLst>
        </pc:picChg>
        <pc:sldLayoutChg chg="addSp delSp modSp 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2334012998" sldId="2147483661"/>
          </pc:sldLayoutMkLst>
          <pc:picChg chg="add del mod">
            <ac:chgData name="Jan Koch" userId="737279682432ed50" providerId="LiveId" clId="{522EA5C2-93AB-4A8C-83CF-1FA8B5FEB22B}" dt="2022-03-07T14:39:07.718" v="21"/>
            <ac:picMkLst>
              <pc:docMk/>
              <pc:sldMasterMk cId="1561162457" sldId="2147483660"/>
              <pc:sldLayoutMk cId="2334012998" sldId="2147483661"/>
              <ac:picMk id="1026" creationId="{A04CD0FF-5CA4-4D21-A2AB-58C87543C428}"/>
            </ac:picMkLst>
          </pc:picChg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549580800" sldId="2147483662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077613531" sldId="2147483663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893008797" sldId="2147483664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33112978" sldId="2147483665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195499778" sldId="2147483666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4232514992" sldId="2147483667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627496845" sldId="2147483668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1757649235" sldId="2147483669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3872743375" sldId="2147483670"/>
          </pc:sldLayoutMkLst>
        </pc:sldLayoutChg>
        <pc:sldLayoutChg chg="modTransition">
          <pc:chgData name="Jan Koch" userId="737279682432ed50" providerId="LiveId" clId="{522EA5C2-93AB-4A8C-83CF-1FA8B5FEB22B}" dt="2022-03-07T15:20:18.141" v="1083"/>
          <pc:sldLayoutMkLst>
            <pc:docMk/>
            <pc:sldMasterMk cId="1561162457" sldId="2147483660"/>
            <pc:sldLayoutMk cId="4137203262" sldId="2147483671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926A6-A04F-4F43-998C-ED03D89A19AA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8FD42-0111-4A7C-BDFB-87879489CC3B}">
      <dgm:prSet/>
      <dgm:spPr/>
      <dgm:t>
        <a:bodyPr/>
        <a:lstStyle/>
        <a:p>
          <a:r>
            <a:rPr lang="de-CH"/>
            <a:t>Key Account Manager: Jan</a:t>
          </a:r>
          <a:endParaRPr lang="en-US"/>
        </a:p>
      </dgm:t>
    </dgm:pt>
    <dgm:pt modelId="{A7350B2E-CD46-4E9C-A6FF-DCF35E943E18}" type="parTrans" cxnId="{0430C839-9BFD-47BF-A607-484DA3343752}">
      <dgm:prSet/>
      <dgm:spPr/>
      <dgm:t>
        <a:bodyPr/>
        <a:lstStyle/>
        <a:p>
          <a:endParaRPr lang="en-US"/>
        </a:p>
      </dgm:t>
    </dgm:pt>
    <dgm:pt modelId="{9E5C6D3F-21F9-4DB0-B3DE-54ED1F42DD0D}" type="sibTrans" cxnId="{0430C839-9BFD-47BF-A607-484DA3343752}">
      <dgm:prSet/>
      <dgm:spPr/>
      <dgm:t>
        <a:bodyPr/>
        <a:lstStyle/>
        <a:p>
          <a:endParaRPr lang="en-US"/>
        </a:p>
      </dgm:t>
    </dgm:pt>
    <dgm:pt modelId="{392AE34B-CF33-4D9C-980E-CD7FA3DDBBFF}">
      <dgm:prSet/>
      <dgm:spPr/>
      <dgm:t>
        <a:bodyPr/>
        <a:lstStyle/>
        <a:p>
          <a:r>
            <a:rPr lang="de-CH" dirty="0"/>
            <a:t>Chief </a:t>
          </a:r>
          <a:r>
            <a:rPr lang="de-CH" dirty="0" err="1"/>
            <a:t>Deliverable</a:t>
          </a:r>
          <a:r>
            <a:rPr lang="de-CH" dirty="0"/>
            <a:t> Officer: Kevin</a:t>
          </a:r>
          <a:endParaRPr lang="en-US" dirty="0"/>
        </a:p>
      </dgm:t>
    </dgm:pt>
    <dgm:pt modelId="{D2D6E60D-1CC5-4C6A-94F3-6BA5E080FBB9}" type="parTrans" cxnId="{D7403840-63F1-4A32-ACA7-380757109F4F}">
      <dgm:prSet/>
      <dgm:spPr/>
      <dgm:t>
        <a:bodyPr/>
        <a:lstStyle/>
        <a:p>
          <a:endParaRPr lang="en-US"/>
        </a:p>
      </dgm:t>
    </dgm:pt>
    <dgm:pt modelId="{20AF3E16-3AD7-4DC7-BB60-F7496B45783A}" type="sibTrans" cxnId="{D7403840-63F1-4A32-ACA7-380757109F4F}">
      <dgm:prSet/>
      <dgm:spPr/>
      <dgm:t>
        <a:bodyPr/>
        <a:lstStyle/>
        <a:p>
          <a:endParaRPr lang="en-US"/>
        </a:p>
      </dgm:t>
    </dgm:pt>
    <dgm:pt modelId="{F657514B-9BC1-40EB-8CBD-D455050964B5}">
      <dgm:prSet/>
      <dgm:spPr/>
      <dgm:t>
        <a:bodyPr/>
        <a:lstStyle/>
        <a:p>
          <a:r>
            <a:rPr lang="de-CH" dirty="0"/>
            <a:t>Quality </a:t>
          </a:r>
          <a:r>
            <a:rPr lang="de-CH" dirty="0" err="1"/>
            <a:t>Evangelists</a:t>
          </a:r>
          <a:r>
            <a:rPr lang="de-CH" dirty="0"/>
            <a:t>: Alessio, Marlene</a:t>
          </a:r>
          <a:endParaRPr lang="en-US" dirty="0"/>
        </a:p>
      </dgm:t>
    </dgm:pt>
    <dgm:pt modelId="{13F9A579-3122-4748-83EF-19E091113A4A}" type="parTrans" cxnId="{7677FD38-262B-4152-A4A8-8965360BDCF2}">
      <dgm:prSet/>
      <dgm:spPr/>
      <dgm:t>
        <a:bodyPr/>
        <a:lstStyle/>
        <a:p>
          <a:endParaRPr lang="en-US"/>
        </a:p>
      </dgm:t>
    </dgm:pt>
    <dgm:pt modelId="{9F4B2406-537E-4976-81FB-87B7A4DDABFE}" type="sibTrans" cxnId="{7677FD38-262B-4152-A4A8-8965360BDCF2}">
      <dgm:prSet/>
      <dgm:spPr/>
      <dgm:t>
        <a:bodyPr/>
        <a:lstStyle/>
        <a:p>
          <a:endParaRPr lang="en-US"/>
        </a:p>
      </dgm:t>
    </dgm:pt>
    <dgm:pt modelId="{9C492954-BE56-4D20-9EF0-70BCA58DCFFE}">
      <dgm:prSet/>
      <dgm:spPr/>
      <dgm:t>
        <a:bodyPr/>
        <a:lstStyle/>
        <a:p>
          <a:r>
            <a:rPr lang="de-CH" dirty="0"/>
            <a:t>Master Tracker: Filip</a:t>
          </a:r>
          <a:endParaRPr lang="en-US" dirty="0"/>
        </a:p>
      </dgm:t>
    </dgm:pt>
    <dgm:pt modelId="{B5AF78B8-1DA7-4491-B8AB-D3CCB1A942DB}" type="parTrans" cxnId="{2FC37D15-44FF-4CD9-A051-ED1FA48A7200}">
      <dgm:prSet/>
      <dgm:spPr/>
      <dgm:t>
        <a:bodyPr/>
        <a:lstStyle/>
        <a:p>
          <a:endParaRPr lang="en-US"/>
        </a:p>
      </dgm:t>
    </dgm:pt>
    <dgm:pt modelId="{A4730E1C-0FF5-4A1B-B866-6DD63F8BAC8B}" type="sibTrans" cxnId="{2FC37D15-44FF-4CD9-A051-ED1FA48A7200}">
      <dgm:prSet/>
      <dgm:spPr/>
      <dgm:t>
        <a:bodyPr/>
        <a:lstStyle/>
        <a:p>
          <a:endParaRPr lang="en-US"/>
        </a:p>
      </dgm:t>
    </dgm:pt>
    <dgm:pt modelId="{89C2ED39-2EDE-4EF1-8435-95CF45381540}" type="pres">
      <dgm:prSet presAssocID="{976926A6-A04F-4F43-998C-ED03D89A19AA}" presName="vert0" presStyleCnt="0">
        <dgm:presLayoutVars>
          <dgm:dir/>
          <dgm:animOne val="branch"/>
          <dgm:animLvl val="lvl"/>
        </dgm:presLayoutVars>
      </dgm:prSet>
      <dgm:spPr/>
    </dgm:pt>
    <dgm:pt modelId="{FFE66558-76F8-4BE1-9500-2C868503794A}" type="pres">
      <dgm:prSet presAssocID="{D638FD42-0111-4A7C-BDFB-87879489CC3B}" presName="thickLine" presStyleLbl="alignNode1" presStyleIdx="0" presStyleCnt="4"/>
      <dgm:spPr/>
    </dgm:pt>
    <dgm:pt modelId="{4D864300-0E45-4408-B4BE-EB4A4510869F}" type="pres">
      <dgm:prSet presAssocID="{D638FD42-0111-4A7C-BDFB-87879489CC3B}" presName="horz1" presStyleCnt="0"/>
      <dgm:spPr/>
    </dgm:pt>
    <dgm:pt modelId="{0258D806-D301-4A5B-8C99-F1981EF29EE2}" type="pres">
      <dgm:prSet presAssocID="{D638FD42-0111-4A7C-BDFB-87879489CC3B}" presName="tx1" presStyleLbl="revTx" presStyleIdx="0" presStyleCnt="4"/>
      <dgm:spPr/>
    </dgm:pt>
    <dgm:pt modelId="{AC28E9D1-5CE6-4AFB-A7A5-CC3C5CFC22F7}" type="pres">
      <dgm:prSet presAssocID="{D638FD42-0111-4A7C-BDFB-87879489CC3B}" presName="vert1" presStyleCnt="0"/>
      <dgm:spPr/>
    </dgm:pt>
    <dgm:pt modelId="{F4D0555B-CDEF-41E6-A0F9-E2BF911B697A}" type="pres">
      <dgm:prSet presAssocID="{392AE34B-CF33-4D9C-980E-CD7FA3DDBBFF}" presName="thickLine" presStyleLbl="alignNode1" presStyleIdx="1" presStyleCnt="4"/>
      <dgm:spPr/>
    </dgm:pt>
    <dgm:pt modelId="{38ED407E-029D-4A3F-8C41-8AF844F94294}" type="pres">
      <dgm:prSet presAssocID="{392AE34B-CF33-4D9C-980E-CD7FA3DDBBFF}" presName="horz1" presStyleCnt="0"/>
      <dgm:spPr/>
    </dgm:pt>
    <dgm:pt modelId="{3F2D4FF9-8D11-40BD-B749-751CAFEF9CFE}" type="pres">
      <dgm:prSet presAssocID="{392AE34B-CF33-4D9C-980E-CD7FA3DDBBFF}" presName="tx1" presStyleLbl="revTx" presStyleIdx="1" presStyleCnt="4"/>
      <dgm:spPr/>
    </dgm:pt>
    <dgm:pt modelId="{3F38DE65-E53E-4531-90EB-F3DC3D853572}" type="pres">
      <dgm:prSet presAssocID="{392AE34B-CF33-4D9C-980E-CD7FA3DDBBFF}" presName="vert1" presStyleCnt="0"/>
      <dgm:spPr/>
    </dgm:pt>
    <dgm:pt modelId="{A8CF3848-570E-42D5-8F86-6B48C524C3B2}" type="pres">
      <dgm:prSet presAssocID="{F657514B-9BC1-40EB-8CBD-D455050964B5}" presName="thickLine" presStyleLbl="alignNode1" presStyleIdx="2" presStyleCnt="4"/>
      <dgm:spPr/>
    </dgm:pt>
    <dgm:pt modelId="{B70DE6CE-761E-4839-96A8-38ECC80E5156}" type="pres">
      <dgm:prSet presAssocID="{F657514B-9BC1-40EB-8CBD-D455050964B5}" presName="horz1" presStyleCnt="0"/>
      <dgm:spPr/>
    </dgm:pt>
    <dgm:pt modelId="{9D05E1D6-CD45-4D81-833B-DAAA913FB55E}" type="pres">
      <dgm:prSet presAssocID="{F657514B-9BC1-40EB-8CBD-D455050964B5}" presName="tx1" presStyleLbl="revTx" presStyleIdx="2" presStyleCnt="4"/>
      <dgm:spPr/>
    </dgm:pt>
    <dgm:pt modelId="{7AEE792A-9820-49B7-A27D-FDB930C39FCA}" type="pres">
      <dgm:prSet presAssocID="{F657514B-9BC1-40EB-8CBD-D455050964B5}" presName="vert1" presStyleCnt="0"/>
      <dgm:spPr/>
    </dgm:pt>
    <dgm:pt modelId="{ED6BE544-1F54-4185-ABB5-F680E05B7D0D}" type="pres">
      <dgm:prSet presAssocID="{9C492954-BE56-4D20-9EF0-70BCA58DCFFE}" presName="thickLine" presStyleLbl="alignNode1" presStyleIdx="3" presStyleCnt="4"/>
      <dgm:spPr/>
    </dgm:pt>
    <dgm:pt modelId="{13ABE11D-B00F-4657-AB91-59303D534273}" type="pres">
      <dgm:prSet presAssocID="{9C492954-BE56-4D20-9EF0-70BCA58DCFFE}" presName="horz1" presStyleCnt="0"/>
      <dgm:spPr/>
    </dgm:pt>
    <dgm:pt modelId="{9FB2B57A-B55E-4462-8588-34A47600585A}" type="pres">
      <dgm:prSet presAssocID="{9C492954-BE56-4D20-9EF0-70BCA58DCFFE}" presName="tx1" presStyleLbl="revTx" presStyleIdx="3" presStyleCnt="4"/>
      <dgm:spPr/>
    </dgm:pt>
    <dgm:pt modelId="{072D4FB8-AF11-4682-A341-5B7AD0093C91}" type="pres">
      <dgm:prSet presAssocID="{9C492954-BE56-4D20-9EF0-70BCA58DCFFE}" presName="vert1" presStyleCnt="0"/>
      <dgm:spPr/>
    </dgm:pt>
  </dgm:ptLst>
  <dgm:cxnLst>
    <dgm:cxn modelId="{C596C814-D642-4B6F-B779-41B2A7904298}" type="presOf" srcId="{976926A6-A04F-4F43-998C-ED03D89A19AA}" destId="{89C2ED39-2EDE-4EF1-8435-95CF45381540}" srcOrd="0" destOrd="0" presId="urn:microsoft.com/office/officeart/2008/layout/LinedList"/>
    <dgm:cxn modelId="{2FC37D15-44FF-4CD9-A051-ED1FA48A7200}" srcId="{976926A6-A04F-4F43-998C-ED03D89A19AA}" destId="{9C492954-BE56-4D20-9EF0-70BCA58DCFFE}" srcOrd="3" destOrd="0" parTransId="{B5AF78B8-1DA7-4491-B8AB-D3CCB1A942DB}" sibTransId="{A4730E1C-0FF5-4A1B-B866-6DD63F8BAC8B}"/>
    <dgm:cxn modelId="{7C460127-F82A-4136-9152-506DE54A930E}" type="presOf" srcId="{9C492954-BE56-4D20-9EF0-70BCA58DCFFE}" destId="{9FB2B57A-B55E-4462-8588-34A47600585A}" srcOrd="0" destOrd="0" presId="urn:microsoft.com/office/officeart/2008/layout/LinedList"/>
    <dgm:cxn modelId="{7677FD38-262B-4152-A4A8-8965360BDCF2}" srcId="{976926A6-A04F-4F43-998C-ED03D89A19AA}" destId="{F657514B-9BC1-40EB-8CBD-D455050964B5}" srcOrd="2" destOrd="0" parTransId="{13F9A579-3122-4748-83EF-19E091113A4A}" sibTransId="{9F4B2406-537E-4976-81FB-87B7A4DDABFE}"/>
    <dgm:cxn modelId="{0430C839-9BFD-47BF-A607-484DA3343752}" srcId="{976926A6-A04F-4F43-998C-ED03D89A19AA}" destId="{D638FD42-0111-4A7C-BDFB-87879489CC3B}" srcOrd="0" destOrd="0" parTransId="{A7350B2E-CD46-4E9C-A6FF-DCF35E943E18}" sibTransId="{9E5C6D3F-21F9-4DB0-B3DE-54ED1F42DD0D}"/>
    <dgm:cxn modelId="{D7403840-63F1-4A32-ACA7-380757109F4F}" srcId="{976926A6-A04F-4F43-998C-ED03D89A19AA}" destId="{392AE34B-CF33-4D9C-980E-CD7FA3DDBBFF}" srcOrd="1" destOrd="0" parTransId="{D2D6E60D-1CC5-4C6A-94F3-6BA5E080FBB9}" sibTransId="{20AF3E16-3AD7-4DC7-BB60-F7496B45783A}"/>
    <dgm:cxn modelId="{7FD7E0BA-12D0-4ECF-9F33-DF6F03F8DC3B}" type="presOf" srcId="{D638FD42-0111-4A7C-BDFB-87879489CC3B}" destId="{0258D806-D301-4A5B-8C99-F1981EF29EE2}" srcOrd="0" destOrd="0" presId="urn:microsoft.com/office/officeart/2008/layout/LinedList"/>
    <dgm:cxn modelId="{D13E01F1-1BC1-4D06-B2AF-0A568DB38053}" type="presOf" srcId="{F657514B-9BC1-40EB-8CBD-D455050964B5}" destId="{9D05E1D6-CD45-4D81-833B-DAAA913FB55E}" srcOrd="0" destOrd="0" presId="urn:microsoft.com/office/officeart/2008/layout/LinedList"/>
    <dgm:cxn modelId="{CDF064F9-7AA4-4539-A771-E51066B7947C}" type="presOf" srcId="{392AE34B-CF33-4D9C-980E-CD7FA3DDBBFF}" destId="{3F2D4FF9-8D11-40BD-B749-751CAFEF9CFE}" srcOrd="0" destOrd="0" presId="urn:microsoft.com/office/officeart/2008/layout/LinedList"/>
    <dgm:cxn modelId="{900A2C15-69FD-4B89-B553-4CF20DE69736}" type="presParOf" srcId="{89C2ED39-2EDE-4EF1-8435-95CF45381540}" destId="{FFE66558-76F8-4BE1-9500-2C868503794A}" srcOrd="0" destOrd="0" presId="urn:microsoft.com/office/officeart/2008/layout/LinedList"/>
    <dgm:cxn modelId="{CF45F6DA-537B-4E1D-863C-1B0A971D8245}" type="presParOf" srcId="{89C2ED39-2EDE-4EF1-8435-95CF45381540}" destId="{4D864300-0E45-4408-B4BE-EB4A4510869F}" srcOrd="1" destOrd="0" presId="urn:microsoft.com/office/officeart/2008/layout/LinedList"/>
    <dgm:cxn modelId="{CD705345-09B5-4625-8814-AE4918E63EA9}" type="presParOf" srcId="{4D864300-0E45-4408-B4BE-EB4A4510869F}" destId="{0258D806-D301-4A5B-8C99-F1981EF29EE2}" srcOrd="0" destOrd="0" presId="urn:microsoft.com/office/officeart/2008/layout/LinedList"/>
    <dgm:cxn modelId="{4B956FCA-C0AF-4AEC-B11D-C5B99F61B613}" type="presParOf" srcId="{4D864300-0E45-4408-B4BE-EB4A4510869F}" destId="{AC28E9D1-5CE6-4AFB-A7A5-CC3C5CFC22F7}" srcOrd="1" destOrd="0" presId="urn:microsoft.com/office/officeart/2008/layout/LinedList"/>
    <dgm:cxn modelId="{BDBB3FE3-3C4C-428D-A4A9-C4B48A3DD716}" type="presParOf" srcId="{89C2ED39-2EDE-4EF1-8435-95CF45381540}" destId="{F4D0555B-CDEF-41E6-A0F9-E2BF911B697A}" srcOrd="2" destOrd="0" presId="urn:microsoft.com/office/officeart/2008/layout/LinedList"/>
    <dgm:cxn modelId="{7832D0B7-3E12-4F36-8C42-9B8990914421}" type="presParOf" srcId="{89C2ED39-2EDE-4EF1-8435-95CF45381540}" destId="{38ED407E-029D-4A3F-8C41-8AF844F94294}" srcOrd="3" destOrd="0" presId="urn:microsoft.com/office/officeart/2008/layout/LinedList"/>
    <dgm:cxn modelId="{8B8AC507-688E-476D-A546-06EE21F1A28E}" type="presParOf" srcId="{38ED407E-029D-4A3F-8C41-8AF844F94294}" destId="{3F2D4FF9-8D11-40BD-B749-751CAFEF9CFE}" srcOrd="0" destOrd="0" presId="urn:microsoft.com/office/officeart/2008/layout/LinedList"/>
    <dgm:cxn modelId="{9BDD4792-A80A-45DD-99B5-9A775AD337F7}" type="presParOf" srcId="{38ED407E-029D-4A3F-8C41-8AF844F94294}" destId="{3F38DE65-E53E-4531-90EB-F3DC3D853572}" srcOrd="1" destOrd="0" presId="urn:microsoft.com/office/officeart/2008/layout/LinedList"/>
    <dgm:cxn modelId="{46E550DF-856F-4FE8-969B-306771FA8FC6}" type="presParOf" srcId="{89C2ED39-2EDE-4EF1-8435-95CF45381540}" destId="{A8CF3848-570E-42D5-8F86-6B48C524C3B2}" srcOrd="4" destOrd="0" presId="urn:microsoft.com/office/officeart/2008/layout/LinedList"/>
    <dgm:cxn modelId="{A35AC6B8-5B7D-411D-80A6-E9ABEC9C3729}" type="presParOf" srcId="{89C2ED39-2EDE-4EF1-8435-95CF45381540}" destId="{B70DE6CE-761E-4839-96A8-38ECC80E5156}" srcOrd="5" destOrd="0" presId="urn:microsoft.com/office/officeart/2008/layout/LinedList"/>
    <dgm:cxn modelId="{ED6DE320-F5F3-4A15-B84A-D875407204FD}" type="presParOf" srcId="{B70DE6CE-761E-4839-96A8-38ECC80E5156}" destId="{9D05E1D6-CD45-4D81-833B-DAAA913FB55E}" srcOrd="0" destOrd="0" presId="urn:microsoft.com/office/officeart/2008/layout/LinedList"/>
    <dgm:cxn modelId="{2C711715-B8F5-4ECF-9F4F-34501267E862}" type="presParOf" srcId="{B70DE6CE-761E-4839-96A8-38ECC80E5156}" destId="{7AEE792A-9820-49B7-A27D-FDB930C39FCA}" srcOrd="1" destOrd="0" presId="urn:microsoft.com/office/officeart/2008/layout/LinedList"/>
    <dgm:cxn modelId="{8E664E09-1A34-4572-BFD3-09E9A120DB9C}" type="presParOf" srcId="{89C2ED39-2EDE-4EF1-8435-95CF45381540}" destId="{ED6BE544-1F54-4185-ABB5-F680E05B7D0D}" srcOrd="6" destOrd="0" presId="urn:microsoft.com/office/officeart/2008/layout/LinedList"/>
    <dgm:cxn modelId="{2723B3AF-14EF-4D33-999A-F358E5789C56}" type="presParOf" srcId="{89C2ED39-2EDE-4EF1-8435-95CF45381540}" destId="{13ABE11D-B00F-4657-AB91-59303D534273}" srcOrd="7" destOrd="0" presId="urn:microsoft.com/office/officeart/2008/layout/LinedList"/>
    <dgm:cxn modelId="{E686F7CE-8DD7-4501-8BA9-B1B9EBABAE3E}" type="presParOf" srcId="{13ABE11D-B00F-4657-AB91-59303D534273}" destId="{9FB2B57A-B55E-4462-8588-34A47600585A}" srcOrd="0" destOrd="0" presId="urn:microsoft.com/office/officeart/2008/layout/LinedList"/>
    <dgm:cxn modelId="{D5F18C92-4C8C-462A-B4F2-352F3EB716BC}" type="presParOf" srcId="{13ABE11D-B00F-4657-AB91-59303D534273}" destId="{072D4FB8-AF11-4682-A341-5B7AD0093C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82B8E-B756-4979-896A-CC88C6E65A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AD1C83-0F08-4D88-A566-6974BDA73792}">
      <dgm:prSet/>
      <dgm:spPr/>
      <dgm:t>
        <a:bodyPr/>
        <a:lstStyle/>
        <a:p>
          <a:r>
            <a:rPr lang="de-CH"/>
            <a:t>Meetings mit den verschiedenen Parteien</a:t>
          </a:r>
          <a:endParaRPr lang="en-US"/>
        </a:p>
      </dgm:t>
    </dgm:pt>
    <dgm:pt modelId="{1BDA3A62-0131-42F2-8069-62A48A684529}" type="parTrans" cxnId="{DEF566E9-A17D-47EF-862D-6ABDCCC54E0F}">
      <dgm:prSet/>
      <dgm:spPr/>
      <dgm:t>
        <a:bodyPr/>
        <a:lstStyle/>
        <a:p>
          <a:endParaRPr lang="en-US"/>
        </a:p>
      </dgm:t>
    </dgm:pt>
    <dgm:pt modelId="{F5B5E02D-AEA4-4BB4-96E5-649D197D56AC}" type="sibTrans" cxnId="{DEF566E9-A17D-47EF-862D-6ABDCCC54E0F}">
      <dgm:prSet/>
      <dgm:spPr/>
      <dgm:t>
        <a:bodyPr/>
        <a:lstStyle/>
        <a:p>
          <a:endParaRPr lang="en-US"/>
        </a:p>
      </dgm:t>
    </dgm:pt>
    <dgm:pt modelId="{40423676-7B07-4F2B-9F39-4E80B17C0485}">
      <dgm:prSet/>
      <dgm:spPr/>
      <dgm:t>
        <a:bodyPr/>
        <a:lstStyle/>
        <a:p>
          <a:r>
            <a:rPr lang="de-CH"/>
            <a:t>Aufsetzen des Frontends</a:t>
          </a:r>
          <a:endParaRPr lang="en-US"/>
        </a:p>
      </dgm:t>
    </dgm:pt>
    <dgm:pt modelId="{BC332BCA-5711-4368-8B73-E02B08CD1120}" type="parTrans" cxnId="{5243CB2D-8458-4901-A862-58D0AEF985ED}">
      <dgm:prSet/>
      <dgm:spPr/>
      <dgm:t>
        <a:bodyPr/>
        <a:lstStyle/>
        <a:p>
          <a:endParaRPr lang="en-US"/>
        </a:p>
      </dgm:t>
    </dgm:pt>
    <dgm:pt modelId="{D3CE977A-CE93-44C4-993F-CD98BBE01615}" type="sibTrans" cxnId="{5243CB2D-8458-4901-A862-58D0AEF985ED}">
      <dgm:prSet/>
      <dgm:spPr/>
      <dgm:t>
        <a:bodyPr/>
        <a:lstStyle/>
        <a:p>
          <a:endParaRPr lang="en-US"/>
        </a:p>
      </dgm:t>
    </dgm:pt>
    <dgm:pt modelId="{8CF06046-FCA9-40AB-8883-EDDA8A20C642}">
      <dgm:prSet/>
      <dgm:spPr/>
      <dgm:t>
        <a:bodyPr/>
        <a:lstStyle/>
        <a:p>
          <a:r>
            <a:rPr lang="de-CH"/>
            <a:t>Einarbeiten in die Technologie</a:t>
          </a:r>
          <a:endParaRPr lang="en-US"/>
        </a:p>
      </dgm:t>
    </dgm:pt>
    <dgm:pt modelId="{7C8413F1-AB74-4841-B7BA-A1644E59926E}" type="parTrans" cxnId="{23AD2168-6DB5-4237-A266-AC06149B1C41}">
      <dgm:prSet/>
      <dgm:spPr/>
      <dgm:t>
        <a:bodyPr/>
        <a:lstStyle/>
        <a:p>
          <a:endParaRPr lang="en-US"/>
        </a:p>
      </dgm:t>
    </dgm:pt>
    <dgm:pt modelId="{EFBE33D0-CC40-4A54-B448-6A474DBAEBE7}" type="sibTrans" cxnId="{23AD2168-6DB5-4237-A266-AC06149B1C41}">
      <dgm:prSet/>
      <dgm:spPr/>
      <dgm:t>
        <a:bodyPr/>
        <a:lstStyle/>
        <a:p>
          <a:endParaRPr lang="en-US"/>
        </a:p>
      </dgm:t>
    </dgm:pt>
    <dgm:pt modelId="{6E03AED2-2FEC-4E9D-90CD-E27B7565A697}">
      <dgm:prSet/>
      <dgm:spPr/>
      <dgm:t>
        <a:bodyPr/>
        <a:lstStyle/>
        <a:p>
          <a:r>
            <a:rPr lang="de-CH"/>
            <a:t>Aufteilen der Arbeit</a:t>
          </a:r>
          <a:endParaRPr lang="en-US"/>
        </a:p>
      </dgm:t>
    </dgm:pt>
    <dgm:pt modelId="{9BF3D8B4-35CA-4165-AB8D-2A5361BF1BD2}" type="parTrans" cxnId="{359931F3-F058-45A1-A733-0D78DA8816FE}">
      <dgm:prSet/>
      <dgm:spPr/>
      <dgm:t>
        <a:bodyPr/>
        <a:lstStyle/>
        <a:p>
          <a:endParaRPr lang="en-US"/>
        </a:p>
      </dgm:t>
    </dgm:pt>
    <dgm:pt modelId="{4F7BFEF5-7823-4F28-9366-CF523DB4D1B8}" type="sibTrans" cxnId="{359931F3-F058-45A1-A733-0D78DA8816FE}">
      <dgm:prSet/>
      <dgm:spPr/>
      <dgm:t>
        <a:bodyPr/>
        <a:lstStyle/>
        <a:p>
          <a:endParaRPr lang="en-US"/>
        </a:p>
      </dgm:t>
    </dgm:pt>
    <dgm:pt modelId="{EF087334-4ECB-474D-950B-5E4E3C6D5DC0}" type="pres">
      <dgm:prSet presAssocID="{93182B8E-B756-4979-896A-CC88C6E65A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9ED798-F244-4553-B7D8-ABF19D8312CA}" type="pres">
      <dgm:prSet presAssocID="{0BAD1C83-0F08-4D88-A566-6974BDA73792}" presName="hierRoot1" presStyleCnt="0"/>
      <dgm:spPr/>
    </dgm:pt>
    <dgm:pt modelId="{A9CCC64D-ED19-47B0-A022-CC2E072F353D}" type="pres">
      <dgm:prSet presAssocID="{0BAD1C83-0F08-4D88-A566-6974BDA73792}" presName="composite" presStyleCnt="0"/>
      <dgm:spPr/>
    </dgm:pt>
    <dgm:pt modelId="{3115D8CA-7109-49B2-B45C-A174B6A8A67E}" type="pres">
      <dgm:prSet presAssocID="{0BAD1C83-0F08-4D88-A566-6974BDA73792}" presName="background" presStyleLbl="node0" presStyleIdx="0" presStyleCnt="4"/>
      <dgm:spPr/>
    </dgm:pt>
    <dgm:pt modelId="{A848FF90-21FD-4828-9341-F68E94FC8F49}" type="pres">
      <dgm:prSet presAssocID="{0BAD1C83-0F08-4D88-A566-6974BDA73792}" presName="text" presStyleLbl="fgAcc0" presStyleIdx="0" presStyleCnt="4">
        <dgm:presLayoutVars>
          <dgm:chPref val="3"/>
        </dgm:presLayoutVars>
      </dgm:prSet>
      <dgm:spPr/>
    </dgm:pt>
    <dgm:pt modelId="{D11607A4-DB17-40DB-900C-73719B2ECD7D}" type="pres">
      <dgm:prSet presAssocID="{0BAD1C83-0F08-4D88-A566-6974BDA73792}" presName="hierChild2" presStyleCnt="0"/>
      <dgm:spPr/>
    </dgm:pt>
    <dgm:pt modelId="{193D34BD-5D95-49DC-BD09-FD5073B7B826}" type="pres">
      <dgm:prSet presAssocID="{40423676-7B07-4F2B-9F39-4E80B17C0485}" presName="hierRoot1" presStyleCnt="0"/>
      <dgm:spPr/>
    </dgm:pt>
    <dgm:pt modelId="{5B5FE296-BAA8-47E9-AB56-E043A51979DF}" type="pres">
      <dgm:prSet presAssocID="{40423676-7B07-4F2B-9F39-4E80B17C0485}" presName="composite" presStyleCnt="0"/>
      <dgm:spPr/>
    </dgm:pt>
    <dgm:pt modelId="{65FC5B57-0DA0-4883-9466-AEB70E6D2A59}" type="pres">
      <dgm:prSet presAssocID="{40423676-7B07-4F2B-9F39-4E80B17C0485}" presName="background" presStyleLbl="node0" presStyleIdx="1" presStyleCnt="4"/>
      <dgm:spPr/>
    </dgm:pt>
    <dgm:pt modelId="{A6FB1FD7-BB6F-4D54-8571-C66EAF1DF587}" type="pres">
      <dgm:prSet presAssocID="{40423676-7B07-4F2B-9F39-4E80B17C0485}" presName="text" presStyleLbl="fgAcc0" presStyleIdx="1" presStyleCnt="4">
        <dgm:presLayoutVars>
          <dgm:chPref val="3"/>
        </dgm:presLayoutVars>
      </dgm:prSet>
      <dgm:spPr/>
    </dgm:pt>
    <dgm:pt modelId="{2D1BC77E-BF3D-465F-A414-03DAB01DB5D8}" type="pres">
      <dgm:prSet presAssocID="{40423676-7B07-4F2B-9F39-4E80B17C0485}" presName="hierChild2" presStyleCnt="0"/>
      <dgm:spPr/>
    </dgm:pt>
    <dgm:pt modelId="{00DD80A4-DBB0-4F4A-84D4-532E5EB46F8D}" type="pres">
      <dgm:prSet presAssocID="{8CF06046-FCA9-40AB-8883-EDDA8A20C642}" presName="hierRoot1" presStyleCnt="0"/>
      <dgm:spPr/>
    </dgm:pt>
    <dgm:pt modelId="{F8A00878-4A5B-4392-BCBD-6769B1567FD0}" type="pres">
      <dgm:prSet presAssocID="{8CF06046-FCA9-40AB-8883-EDDA8A20C642}" presName="composite" presStyleCnt="0"/>
      <dgm:spPr/>
    </dgm:pt>
    <dgm:pt modelId="{99F405A2-BB4C-46E5-A2AF-377AC6FF2873}" type="pres">
      <dgm:prSet presAssocID="{8CF06046-FCA9-40AB-8883-EDDA8A20C642}" presName="background" presStyleLbl="node0" presStyleIdx="2" presStyleCnt="4"/>
      <dgm:spPr/>
    </dgm:pt>
    <dgm:pt modelId="{7B3A1940-C8DA-4C97-9569-2E4856131AAF}" type="pres">
      <dgm:prSet presAssocID="{8CF06046-FCA9-40AB-8883-EDDA8A20C642}" presName="text" presStyleLbl="fgAcc0" presStyleIdx="2" presStyleCnt="4">
        <dgm:presLayoutVars>
          <dgm:chPref val="3"/>
        </dgm:presLayoutVars>
      </dgm:prSet>
      <dgm:spPr/>
    </dgm:pt>
    <dgm:pt modelId="{FEE166D6-1066-4896-9066-20F26D3BF68D}" type="pres">
      <dgm:prSet presAssocID="{8CF06046-FCA9-40AB-8883-EDDA8A20C642}" presName="hierChild2" presStyleCnt="0"/>
      <dgm:spPr/>
    </dgm:pt>
    <dgm:pt modelId="{84C976B5-BF10-41A9-9715-BCBE3E60A472}" type="pres">
      <dgm:prSet presAssocID="{6E03AED2-2FEC-4E9D-90CD-E27B7565A697}" presName="hierRoot1" presStyleCnt="0"/>
      <dgm:spPr/>
    </dgm:pt>
    <dgm:pt modelId="{1B9236C7-EE81-49DC-A646-15FD76A51D0A}" type="pres">
      <dgm:prSet presAssocID="{6E03AED2-2FEC-4E9D-90CD-E27B7565A697}" presName="composite" presStyleCnt="0"/>
      <dgm:spPr/>
    </dgm:pt>
    <dgm:pt modelId="{EB35AFBA-D8BE-427C-BBE9-C358439A4DA5}" type="pres">
      <dgm:prSet presAssocID="{6E03AED2-2FEC-4E9D-90CD-E27B7565A697}" presName="background" presStyleLbl="node0" presStyleIdx="3" presStyleCnt="4"/>
      <dgm:spPr/>
    </dgm:pt>
    <dgm:pt modelId="{B8A75133-903F-4F44-BE4F-DB66AA23F92A}" type="pres">
      <dgm:prSet presAssocID="{6E03AED2-2FEC-4E9D-90CD-E27B7565A697}" presName="text" presStyleLbl="fgAcc0" presStyleIdx="3" presStyleCnt="4">
        <dgm:presLayoutVars>
          <dgm:chPref val="3"/>
        </dgm:presLayoutVars>
      </dgm:prSet>
      <dgm:spPr/>
    </dgm:pt>
    <dgm:pt modelId="{ADC85408-76DC-4C47-B437-F146D1D497B2}" type="pres">
      <dgm:prSet presAssocID="{6E03AED2-2FEC-4E9D-90CD-E27B7565A697}" presName="hierChild2" presStyleCnt="0"/>
      <dgm:spPr/>
    </dgm:pt>
  </dgm:ptLst>
  <dgm:cxnLst>
    <dgm:cxn modelId="{5243CB2D-8458-4901-A862-58D0AEF985ED}" srcId="{93182B8E-B756-4979-896A-CC88C6E65AFE}" destId="{40423676-7B07-4F2B-9F39-4E80B17C0485}" srcOrd="1" destOrd="0" parTransId="{BC332BCA-5711-4368-8B73-E02B08CD1120}" sibTransId="{D3CE977A-CE93-44C4-993F-CD98BBE01615}"/>
    <dgm:cxn modelId="{4E12D131-D30F-4EB4-989E-F003A4B60D7C}" type="presOf" srcId="{40423676-7B07-4F2B-9F39-4E80B17C0485}" destId="{A6FB1FD7-BB6F-4D54-8571-C66EAF1DF587}" srcOrd="0" destOrd="0" presId="urn:microsoft.com/office/officeart/2005/8/layout/hierarchy1"/>
    <dgm:cxn modelId="{72227E5B-333B-4538-97ED-339F53227DD2}" type="presOf" srcId="{93182B8E-B756-4979-896A-CC88C6E65AFE}" destId="{EF087334-4ECB-474D-950B-5E4E3C6D5DC0}" srcOrd="0" destOrd="0" presId="urn:microsoft.com/office/officeart/2005/8/layout/hierarchy1"/>
    <dgm:cxn modelId="{23AD2168-6DB5-4237-A266-AC06149B1C41}" srcId="{93182B8E-B756-4979-896A-CC88C6E65AFE}" destId="{8CF06046-FCA9-40AB-8883-EDDA8A20C642}" srcOrd="2" destOrd="0" parTransId="{7C8413F1-AB74-4841-B7BA-A1644E59926E}" sibTransId="{EFBE33D0-CC40-4A54-B448-6A474DBAEBE7}"/>
    <dgm:cxn modelId="{6AAAE1D1-14B9-4981-B32D-8D49A9A9A263}" type="presOf" srcId="{6E03AED2-2FEC-4E9D-90CD-E27B7565A697}" destId="{B8A75133-903F-4F44-BE4F-DB66AA23F92A}" srcOrd="0" destOrd="0" presId="urn:microsoft.com/office/officeart/2005/8/layout/hierarchy1"/>
    <dgm:cxn modelId="{DEF566E9-A17D-47EF-862D-6ABDCCC54E0F}" srcId="{93182B8E-B756-4979-896A-CC88C6E65AFE}" destId="{0BAD1C83-0F08-4D88-A566-6974BDA73792}" srcOrd="0" destOrd="0" parTransId="{1BDA3A62-0131-42F2-8069-62A48A684529}" sibTransId="{F5B5E02D-AEA4-4BB4-96E5-649D197D56AC}"/>
    <dgm:cxn modelId="{359931F3-F058-45A1-A733-0D78DA8816FE}" srcId="{93182B8E-B756-4979-896A-CC88C6E65AFE}" destId="{6E03AED2-2FEC-4E9D-90CD-E27B7565A697}" srcOrd="3" destOrd="0" parTransId="{9BF3D8B4-35CA-4165-AB8D-2A5361BF1BD2}" sibTransId="{4F7BFEF5-7823-4F28-9366-CF523DB4D1B8}"/>
    <dgm:cxn modelId="{E553BAF6-8305-4C91-A507-502F78B5A143}" type="presOf" srcId="{0BAD1C83-0F08-4D88-A566-6974BDA73792}" destId="{A848FF90-21FD-4828-9341-F68E94FC8F49}" srcOrd="0" destOrd="0" presId="urn:microsoft.com/office/officeart/2005/8/layout/hierarchy1"/>
    <dgm:cxn modelId="{54FC52FB-88F9-41DF-BB79-22C75ACFD2A6}" type="presOf" srcId="{8CF06046-FCA9-40AB-8883-EDDA8A20C642}" destId="{7B3A1940-C8DA-4C97-9569-2E4856131AAF}" srcOrd="0" destOrd="0" presId="urn:microsoft.com/office/officeart/2005/8/layout/hierarchy1"/>
    <dgm:cxn modelId="{2950B72D-310C-4B6F-85CA-5EECA946F637}" type="presParOf" srcId="{EF087334-4ECB-474D-950B-5E4E3C6D5DC0}" destId="{1A9ED798-F244-4553-B7D8-ABF19D8312CA}" srcOrd="0" destOrd="0" presId="urn:microsoft.com/office/officeart/2005/8/layout/hierarchy1"/>
    <dgm:cxn modelId="{FC1DC65D-40D9-4674-B907-02CADE753980}" type="presParOf" srcId="{1A9ED798-F244-4553-B7D8-ABF19D8312CA}" destId="{A9CCC64D-ED19-47B0-A022-CC2E072F353D}" srcOrd="0" destOrd="0" presId="urn:microsoft.com/office/officeart/2005/8/layout/hierarchy1"/>
    <dgm:cxn modelId="{31856011-B209-49E7-B3FD-26F3B9B4FFE5}" type="presParOf" srcId="{A9CCC64D-ED19-47B0-A022-CC2E072F353D}" destId="{3115D8CA-7109-49B2-B45C-A174B6A8A67E}" srcOrd="0" destOrd="0" presId="urn:microsoft.com/office/officeart/2005/8/layout/hierarchy1"/>
    <dgm:cxn modelId="{605A1BD3-2325-44BD-8BBA-66767955B9F0}" type="presParOf" srcId="{A9CCC64D-ED19-47B0-A022-CC2E072F353D}" destId="{A848FF90-21FD-4828-9341-F68E94FC8F49}" srcOrd="1" destOrd="0" presId="urn:microsoft.com/office/officeart/2005/8/layout/hierarchy1"/>
    <dgm:cxn modelId="{44718EF8-3777-4D21-88A3-42643670D4E1}" type="presParOf" srcId="{1A9ED798-F244-4553-B7D8-ABF19D8312CA}" destId="{D11607A4-DB17-40DB-900C-73719B2ECD7D}" srcOrd="1" destOrd="0" presId="urn:microsoft.com/office/officeart/2005/8/layout/hierarchy1"/>
    <dgm:cxn modelId="{9DC68299-F248-4734-AFCE-30B9501ADC67}" type="presParOf" srcId="{EF087334-4ECB-474D-950B-5E4E3C6D5DC0}" destId="{193D34BD-5D95-49DC-BD09-FD5073B7B826}" srcOrd="1" destOrd="0" presId="urn:microsoft.com/office/officeart/2005/8/layout/hierarchy1"/>
    <dgm:cxn modelId="{06018954-4970-4ED5-93F2-8732CD3DD3B7}" type="presParOf" srcId="{193D34BD-5D95-49DC-BD09-FD5073B7B826}" destId="{5B5FE296-BAA8-47E9-AB56-E043A51979DF}" srcOrd="0" destOrd="0" presId="urn:microsoft.com/office/officeart/2005/8/layout/hierarchy1"/>
    <dgm:cxn modelId="{F76684C5-34AA-4FE7-8072-3466E0125AEC}" type="presParOf" srcId="{5B5FE296-BAA8-47E9-AB56-E043A51979DF}" destId="{65FC5B57-0DA0-4883-9466-AEB70E6D2A59}" srcOrd="0" destOrd="0" presId="urn:microsoft.com/office/officeart/2005/8/layout/hierarchy1"/>
    <dgm:cxn modelId="{92D091A8-D81D-4332-8909-444004CBA7CB}" type="presParOf" srcId="{5B5FE296-BAA8-47E9-AB56-E043A51979DF}" destId="{A6FB1FD7-BB6F-4D54-8571-C66EAF1DF587}" srcOrd="1" destOrd="0" presId="urn:microsoft.com/office/officeart/2005/8/layout/hierarchy1"/>
    <dgm:cxn modelId="{7E63E034-C488-4086-82A7-04B407AC59BA}" type="presParOf" srcId="{193D34BD-5D95-49DC-BD09-FD5073B7B826}" destId="{2D1BC77E-BF3D-465F-A414-03DAB01DB5D8}" srcOrd="1" destOrd="0" presId="urn:microsoft.com/office/officeart/2005/8/layout/hierarchy1"/>
    <dgm:cxn modelId="{8CB04567-3A39-48DC-B550-EFE7ED547FEF}" type="presParOf" srcId="{EF087334-4ECB-474D-950B-5E4E3C6D5DC0}" destId="{00DD80A4-DBB0-4F4A-84D4-532E5EB46F8D}" srcOrd="2" destOrd="0" presId="urn:microsoft.com/office/officeart/2005/8/layout/hierarchy1"/>
    <dgm:cxn modelId="{52038753-5301-438D-B3D6-A6AAE7E60127}" type="presParOf" srcId="{00DD80A4-DBB0-4F4A-84D4-532E5EB46F8D}" destId="{F8A00878-4A5B-4392-BCBD-6769B1567FD0}" srcOrd="0" destOrd="0" presId="urn:microsoft.com/office/officeart/2005/8/layout/hierarchy1"/>
    <dgm:cxn modelId="{EDAE2091-FEF1-423B-A5C3-9CC970C3AF69}" type="presParOf" srcId="{F8A00878-4A5B-4392-BCBD-6769B1567FD0}" destId="{99F405A2-BB4C-46E5-A2AF-377AC6FF2873}" srcOrd="0" destOrd="0" presId="urn:microsoft.com/office/officeart/2005/8/layout/hierarchy1"/>
    <dgm:cxn modelId="{B4B5C161-D52F-4EF2-A47C-53156BE614CC}" type="presParOf" srcId="{F8A00878-4A5B-4392-BCBD-6769B1567FD0}" destId="{7B3A1940-C8DA-4C97-9569-2E4856131AAF}" srcOrd="1" destOrd="0" presId="urn:microsoft.com/office/officeart/2005/8/layout/hierarchy1"/>
    <dgm:cxn modelId="{1BD396B2-561C-48E3-9CC3-0F1B9964BD5F}" type="presParOf" srcId="{00DD80A4-DBB0-4F4A-84D4-532E5EB46F8D}" destId="{FEE166D6-1066-4896-9066-20F26D3BF68D}" srcOrd="1" destOrd="0" presId="urn:microsoft.com/office/officeart/2005/8/layout/hierarchy1"/>
    <dgm:cxn modelId="{A10555B6-A18C-4770-83D5-C3D9E4AA0221}" type="presParOf" srcId="{EF087334-4ECB-474D-950B-5E4E3C6D5DC0}" destId="{84C976B5-BF10-41A9-9715-BCBE3E60A472}" srcOrd="3" destOrd="0" presId="urn:microsoft.com/office/officeart/2005/8/layout/hierarchy1"/>
    <dgm:cxn modelId="{FFB04287-E04A-43C0-8916-6928BACF7DB1}" type="presParOf" srcId="{84C976B5-BF10-41A9-9715-BCBE3E60A472}" destId="{1B9236C7-EE81-49DC-A646-15FD76A51D0A}" srcOrd="0" destOrd="0" presId="urn:microsoft.com/office/officeart/2005/8/layout/hierarchy1"/>
    <dgm:cxn modelId="{EC3E8718-ACC5-40FF-9C17-B9C13D35390B}" type="presParOf" srcId="{1B9236C7-EE81-49DC-A646-15FD76A51D0A}" destId="{EB35AFBA-D8BE-427C-BBE9-C358439A4DA5}" srcOrd="0" destOrd="0" presId="urn:microsoft.com/office/officeart/2005/8/layout/hierarchy1"/>
    <dgm:cxn modelId="{1C7D9F38-7EA9-46ED-8D2F-431D90CF1B47}" type="presParOf" srcId="{1B9236C7-EE81-49DC-A646-15FD76A51D0A}" destId="{B8A75133-903F-4F44-BE4F-DB66AA23F92A}" srcOrd="1" destOrd="0" presId="urn:microsoft.com/office/officeart/2005/8/layout/hierarchy1"/>
    <dgm:cxn modelId="{D9DA3642-CBB1-4CF7-BE20-3D08BF5E66DA}" type="presParOf" srcId="{84C976B5-BF10-41A9-9715-BCBE3E60A472}" destId="{ADC85408-76DC-4C47-B437-F146D1D497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C6FE0-B463-4069-8F75-629B0F13CF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8D3643-7DD7-490E-9183-C94B911C3D98}">
      <dgm:prSet/>
      <dgm:spPr/>
      <dgm:t>
        <a:bodyPr/>
        <a:lstStyle/>
        <a:p>
          <a:pPr>
            <a:defRPr cap="all"/>
          </a:pPr>
          <a:r>
            <a:rPr lang="de-CH"/>
            <a:t>Wöchentliches Treffen mit dem Team</a:t>
          </a:r>
          <a:endParaRPr lang="en-US"/>
        </a:p>
      </dgm:t>
    </dgm:pt>
    <dgm:pt modelId="{2466D748-7370-4F3C-ADE1-4062B68EA159}" type="parTrans" cxnId="{80001B8E-5D4F-4D3F-87BE-B3238CF8F9DE}">
      <dgm:prSet/>
      <dgm:spPr/>
      <dgm:t>
        <a:bodyPr/>
        <a:lstStyle/>
        <a:p>
          <a:endParaRPr lang="en-US"/>
        </a:p>
      </dgm:t>
    </dgm:pt>
    <dgm:pt modelId="{D5E0119C-0999-4237-8165-A506AD386808}" type="sibTrans" cxnId="{80001B8E-5D4F-4D3F-87BE-B3238CF8F9DE}">
      <dgm:prSet/>
      <dgm:spPr/>
      <dgm:t>
        <a:bodyPr/>
        <a:lstStyle/>
        <a:p>
          <a:endParaRPr lang="en-US"/>
        </a:p>
      </dgm:t>
    </dgm:pt>
    <dgm:pt modelId="{60AA8D9B-11C9-45FE-914D-35D2433AC6DB}">
      <dgm:prSet/>
      <dgm:spPr/>
      <dgm:t>
        <a:bodyPr/>
        <a:lstStyle/>
        <a:p>
          <a:pPr>
            <a:defRPr cap="all"/>
          </a:pPr>
          <a:r>
            <a:rPr lang="de-CH"/>
            <a:t>Wöchentliches Treffen mit dem Assistenten</a:t>
          </a:r>
          <a:endParaRPr lang="en-US"/>
        </a:p>
      </dgm:t>
    </dgm:pt>
    <dgm:pt modelId="{092087AD-D0BD-45B0-9441-4196DD206CA9}" type="parTrans" cxnId="{3FF7A878-A744-407D-9C85-D040CF8A8928}">
      <dgm:prSet/>
      <dgm:spPr/>
      <dgm:t>
        <a:bodyPr/>
        <a:lstStyle/>
        <a:p>
          <a:endParaRPr lang="en-US"/>
        </a:p>
      </dgm:t>
    </dgm:pt>
    <dgm:pt modelId="{83DFBF6A-7734-4EA3-A2DF-54E59D69681B}" type="sibTrans" cxnId="{3FF7A878-A744-407D-9C85-D040CF8A8928}">
      <dgm:prSet/>
      <dgm:spPr/>
      <dgm:t>
        <a:bodyPr/>
        <a:lstStyle/>
        <a:p>
          <a:endParaRPr lang="en-US"/>
        </a:p>
      </dgm:t>
    </dgm:pt>
    <dgm:pt modelId="{346454C4-5428-452E-8228-0CA58C1E70AB}">
      <dgm:prSet/>
      <dgm:spPr/>
      <dgm:t>
        <a:bodyPr/>
        <a:lstStyle/>
        <a:p>
          <a:pPr>
            <a:defRPr cap="all"/>
          </a:pPr>
          <a:r>
            <a:rPr lang="de-CH"/>
            <a:t>Mit ersten Experimenten Versuche machen</a:t>
          </a:r>
          <a:endParaRPr lang="en-US"/>
        </a:p>
      </dgm:t>
    </dgm:pt>
    <dgm:pt modelId="{9B292362-E235-4090-9E87-038C5D8B7759}" type="parTrans" cxnId="{56550EBA-FEBB-4D92-BB49-A2642BF7B330}">
      <dgm:prSet/>
      <dgm:spPr/>
      <dgm:t>
        <a:bodyPr/>
        <a:lstStyle/>
        <a:p>
          <a:endParaRPr lang="en-US"/>
        </a:p>
      </dgm:t>
    </dgm:pt>
    <dgm:pt modelId="{E6FA662A-8F66-4A8C-8AE1-CE2B462711FD}" type="sibTrans" cxnId="{56550EBA-FEBB-4D92-BB49-A2642BF7B330}">
      <dgm:prSet/>
      <dgm:spPr/>
      <dgm:t>
        <a:bodyPr/>
        <a:lstStyle/>
        <a:p>
          <a:endParaRPr lang="en-US"/>
        </a:p>
      </dgm:t>
    </dgm:pt>
    <dgm:pt modelId="{3A1438B3-D8EE-4F12-908B-B2BF6DC331CE}">
      <dgm:prSet/>
      <dgm:spPr/>
      <dgm:t>
        <a:bodyPr/>
        <a:lstStyle/>
        <a:p>
          <a:pPr>
            <a:defRPr cap="all"/>
          </a:pPr>
          <a:r>
            <a:rPr lang="de-CH"/>
            <a:t>Versuche eonum präsentieren</a:t>
          </a:r>
          <a:endParaRPr lang="en-US"/>
        </a:p>
      </dgm:t>
    </dgm:pt>
    <dgm:pt modelId="{F1E4DF15-27BD-4411-B374-EB5DFAA3D7D0}" type="parTrans" cxnId="{8F110228-8FA2-45B0-83B2-D728FC1BC391}">
      <dgm:prSet/>
      <dgm:spPr/>
      <dgm:t>
        <a:bodyPr/>
        <a:lstStyle/>
        <a:p>
          <a:endParaRPr lang="en-US"/>
        </a:p>
      </dgm:t>
    </dgm:pt>
    <dgm:pt modelId="{A774A1EE-11E1-4F98-A923-79B8A794910C}" type="sibTrans" cxnId="{8F110228-8FA2-45B0-83B2-D728FC1BC391}">
      <dgm:prSet/>
      <dgm:spPr/>
      <dgm:t>
        <a:bodyPr/>
        <a:lstStyle/>
        <a:p>
          <a:endParaRPr lang="en-US"/>
        </a:p>
      </dgm:t>
    </dgm:pt>
    <dgm:pt modelId="{F0306E61-8857-4250-A201-C26ADB08ED42}" type="pres">
      <dgm:prSet presAssocID="{A0AC6FE0-B463-4069-8F75-629B0F13CF5D}" presName="root" presStyleCnt="0">
        <dgm:presLayoutVars>
          <dgm:dir/>
          <dgm:resizeHandles val="exact"/>
        </dgm:presLayoutVars>
      </dgm:prSet>
      <dgm:spPr/>
    </dgm:pt>
    <dgm:pt modelId="{2E114C68-33B1-46AC-A004-3745FA7914A1}" type="pres">
      <dgm:prSet presAssocID="{E28D3643-7DD7-490E-9183-C94B911C3D98}" presName="compNode" presStyleCnt="0"/>
      <dgm:spPr/>
    </dgm:pt>
    <dgm:pt modelId="{75296A44-0639-4504-9093-13BF7F8CD906}" type="pres">
      <dgm:prSet presAssocID="{E28D3643-7DD7-490E-9183-C94B911C3D9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275911-C2FE-4216-B092-E0E6D5D0B009}" type="pres">
      <dgm:prSet presAssocID="{E28D3643-7DD7-490E-9183-C94B911C3D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sprechung"/>
        </a:ext>
      </dgm:extLst>
    </dgm:pt>
    <dgm:pt modelId="{B4292542-853F-42C9-BC09-FF526376635A}" type="pres">
      <dgm:prSet presAssocID="{E28D3643-7DD7-490E-9183-C94B911C3D98}" presName="spaceRect" presStyleCnt="0"/>
      <dgm:spPr/>
    </dgm:pt>
    <dgm:pt modelId="{1765044B-5184-4796-BF23-2A333AE370EE}" type="pres">
      <dgm:prSet presAssocID="{E28D3643-7DD7-490E-9183-C94B911C3D98}" presName="textRect" presStyleLbl="revTx" presStyleIdx="0" presStyleCnt="4">
        <dgm:presLayoutVars>
          <dgm:chMax val="1"/>
          <dgm:chPref val="1"/>
        </dgm:presLayoutVars>
      </dgm:prSet>
      <dgm:spPr/>
    </dgm:pt>
    <dgm:pt modelId="{86281939-A394-4B2B-A1FD-5332C0F17C29}" type="pres">
      <dgm:prSet presAssocID="{D5E0119C-0999-4237-8165-A506AD386808}" presName="sibTrans" presStyleCnt="0"/>
      <dgm:spPr/>
    </dgm:pt>
    <dgm:pt modelId="{F21F6C83-FC5E-40D1-AF8A-89B3CC1A9B99}" type="pres">
      <dgm:prSet presAssocID="{60AA8D9B-11C9-45FE-914D-35D2433AC6DB}" presName="compNode" presStyleCnt="0"/>
      <dgm:spPr/>
    </dgm:pt>
    <dgm:pt modelId="{4BB48CA1-FEAF-424A-9659-25DBD16A28D3}" type="pres">
      <dgm:prSet presAssocID="{60AA8D9B-11C9-45FE-914D-35D2433AC6D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A8B4B4-CBB7-4CA7-96AC-D33E61A798FA}" type="pres">
      <dgm:prSet presAssocID="{60AA8D9B-11C9-45FE-914D-35D2433AC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CD806D88-6438-48E0-B12D-C9E7306DE0E4}" type="pres">
      <dgm:prSet presAssocID="{60AA8D9B-11C9-45FE-914D-35D2433AC6DB}" presName="spaceRect" presStyleCnt="0"/>
      <dgm:spPr/>
    </dgm:pt>
    <dgm:pt modelId="{A037BDA0-8F08-445D-B452-5F5E10093608}" type="pres">
      <dgm:prSet presAssocID="{60AA8D9B-11C9-45FE-914D-35D2433AC6DB}" presName="textRect" presStyleLbl="revTx" presStyleIdx="1" presStyleCnt="4">
        <dgm:presLayoutVars>
          <dgm:chMax val="1"/>
          <dgm:chPref val="1"/>
        </dgm:presLayoutVars>
      </dgm:prSet>
      <dgm:spPr/>
    </dgm:pt>
    <dgm:pt modelId="{3CC82F5A-49BE-40F6-A7BA-F3273106480B}" type="pres">
      <dgm:prSet presAssocID="{83DFBF6A-7734-4EA3-A2DF-54E59D69681B}" presName="sibTrans" presStyleCnt="0"/>
      <dgm:spPr/>
    </dgm:pt>
    <dgm:pt modelId="{DC9F03E5-2AB5-4525-B82F-F1FC9A4BEF68}" type="pres">
      <dgm:prSet presAssocID="{346454C4-5428-452E-8228-0CA58C1E70AB}" presName="compNode" presStyleCnt="0"/>
      <dgm:spPr/>
    </dgm:pt>
    <dgm:pt modelId="{2C511BCC-332C-4EB1-AADF-17AB2DB1B8E8}" type="pres">
      <dgm:prSet presAssocID="{346454C4-5428-452E-8228-0CA58C1E70A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1AED72-FC63-4291-A50A-8BF7C1251316}" type="pres">
      <dgm:prSet presAssocID="{346454C4-5428-452E-8228-0CA58C1E70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lben"/>
        </a:ext>
      </dgm:extLst>
    </dgm:pt>
    <dgm:pt modelId="{3A01A804-4494-4958-B1AC-174851D4C969}" type="pres">
      <dgm:prSet presAssocID="{346454C4-5428-452E-8228-0CA58C1E70AB}" presName="spaceRect" presStyleCnt="0"/>
      <dgm:spPr/>
    </dgm:pt>
    <dgm:pt modelId="{A8C57D7F-916C-44AE-B53B-BABC3363242B}" type="pres">
      <dgm:prSet presAssocID="{346454C4-5428-452E-8228-0CA58C1E70AB}" presName="textRect" presStyleLbl="revTx" presStyleIdx="2" presStyleCnt="4">
        <dgm:presLayoutVars>
          <dgm:chMax val="1"/>
          <dgm:chPref val="1"/>
        </dgm:presLayoutVars>
      </dgm:prSet>
      <dgm:spPr/>
    </dgm:pt>
    <dgm:pt modelId="{0A8B0C0F-9795-4CA6-A165-C935E995DFC8}" type="pres">
      <dgm:prSet presAssocID="{E6FA662A-8F66-4A8C-8AE1-CE2B462711FD}" presName="sibTrans" presStyleCnt="0"/>
      <dgm:spPr/>
    </dgm:pt>
    <dgm:pt modelId="{08706ED2-E422-4F0E-BE04-BE049963F190}" type="pres">
      <dgm:prSet presAssocID="{3A1438B3-D8EE-4F12-908B-B2BF6DC331CE}" presName="compNode" presStyleCnt="0"/>
      <dgm:spPr/>
    </dgm:pt>
    <dgm:pt modelId="{696E9B8D-C792-44FD-BFD3-1C56ABB24396}" type="pres">
      <dgm:prSet presAssocID="{3A1438B3-D8EE-4F12-908B-B2BF6DC331C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F58A2D1-ED7A-41E2-BA04-9F8E9D9FF0C9}" type="pres">
      <dgm:prSet presAssocID="{3A1438B3-D8EE-4F12-908B-B2BF6DC331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6548B2B-798C-4E5E-85C7-A2A28F6C0690}" type="pres">
      <dgm:prSet presAssocID="{3A1438B3-D8EE-4F12-908B-B2BF6DC331CE}" presName="spaceRect" presStyleCnt="0"/>
      <dgm:spPr/>
    </dgm:pt>
    <dgm:pt modelId="{36B88633-4503-4869-9CA9-B618F688D446}" type="pres">
      <dgm:prSet presAssocID="{3A1438B3-D8EE-4F12-908B-B2BF6DC331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110228-8FA2-45B0-83B2-D728FC1BC391}" srcId="{A0AC6FE0-B463-4069-8F75-629B0F13CF5D}" destId="{3A1438B3-D8EE-4F12-908B-B2BF6DC331CE}" srcOrd="3" destOrd="0" parTransId="{F1E4DF15-27BD-4411-B374-EB5DFAA3D7D0}" sibTransId="{A774A1EE-11E1-4F98-A923-79B8A794910C}"/>
    <dgm:cxn modelId="{8D14A02D-108F-4FDC-A73A-94CB3C377638}" type="presOf" srcId="{E28D3643-7DD7-490E-9183-C94B911C3D98}" destId="{1765044B-5184-4796-BF23-2A333AE370EE}" srcOrd="0" destOrd="0" presId="urn:microsoft.com/office/officeart/2018/5/layout/IconLeafLabelList"/>
    <dgm:cxn modelId="{A75D3932-0772-402E-975C-DF381CEEC33C}" type="presOf" srcId="{60AA8D9B-11C9-45FE-914D-35D2433AC6DB}" destId="{A037BDA0-8F08-445D-B452-5F5E10093608}" srcOrd="0" destOrd="0" presId="urn:microsoft.com/office/officeart/2018/5/layout/IconLeafLabelList"/>
    <dgm:cxn modelId="{6346C65F-992F-4DC1-B5AF-537B4950A80D}" type="presOf" srcId="{346454C4-5428-452E-8228-0CA58C1E70AB}" destId="{A8C57D7F-916C-44AE-B53B-BABC3363242B}" srcOrd="0" destOrd="0" presId="urn:microsoft.com/office/officeart/2018/5/layout/IconLeafLabelList"/>
    <dgm:cxn modelId="{3FF7A878-A744-407D-9C85-D040CF8A8928}" srcId="{A0AC6FE0-B463-4069-8F75-629B0F13CF5D}" destId="{60AA8D9B-11C9-45FE-914D-35D2433AC6DB}" srcOrd="1" destOrd="0" parTransId="{092087AD-D0BD-45B0-9441-4196DD206CA9}" sibTransId="{83DFBF6A-7734-4EA3-A2DF-54E59D69681B}"/>
    <dgm:cxn modelId="{80001B8E-5D4F-4D3F-87BE-B3238CF8F9DE}" srcId="{A0AC6FE0-B463-4069-8F75-629B0F13CF5D}" destId="{E28D3643-7DD7-490E-9183-C94B911C3D98}" srcOrd="0" destOrd="0" parTransId="{2466D748-7370-4F3C-ADE1-4062B68EA159}" sibTransId="{D5E0119C-0999-4237-8165-A506AD386808}"/>
    <dgm:cxn modelId="{A884D0AC-83EE-4CC0-97B5-2DDB492369D9}" type="presOf" srcId="{A0AC6FE0-B463-4069-8F75-629B0F13CF5D}" destId="{F0306E61-8857-4250-A201-C26ADB08ED42}" srcOrd="0" destOrd="0" presId="urn:microsoft.com/office/officeart/2018/5/layout/IconLeafLabelList"/>
    <dgm:cxn modelId="{56550EBA-FEBB-4D92-BB49-A2642BF7B330}" srcId="{A0AC6FE0-B463-4069-8F75-629B0F13CF5D}" destId="{346454C4-5428-452E-8228-0CA58C1E70AB}" srcOrd="2" destOrd="0" parTransId="{9B292362-E235-4090-9E87-038C5D8B7759}" sibTransId="{E6FA662A-8F66-4A8C-8AE1-CE2B462711FD}"/>
    <dgm:cxn modelId="{534F92F7-9091-4839-B81F-59633D6535E3}" type="presOf" srcId="{3A1438B3-D8EE-4F12-908B-B2BF6DC331CE}" destId="{36B88633-4503-4869-9CA9-B618F688D446}" srcOrd="0" destOrd="0" presId="urn:microsoft.com/office/officeart/2018/5/layout/IconLeafLabelList"/>
    <dgm:cxn modelId="{57BF31B2-2EEC-45C3-B5C6-FECF4EB4CD05}" type="presParOf" srcId="{F0306E61-8857-4250-A201-C26ADB08ED42}" destId="{2E114C68-33B1-46AC-A004-3745FA7914A1}" srcOrd="0" destOrd="0" presId="urn:microsoft.com/office/officeart/2018/5/layout/IconLeafLabelList"/>
    <dgm:cxn modelId="{1AA35CD5-E035-46A5-B27E-AB3ADEB0F4D1}" type="presParOf" srcId="{2E114C68-33B1-46AC-A004-3745FA7914A1}" destId="{75296A44-0639-4504-9093-13BF7F8CD906}" srcOrd="0" destOrd="0" presId="urn:microsoft.com/office/officeart/2018/5/layout/IconLeafLabelList"/>
    <dgm:cxn modelId="{F884B738-2A90-4826-B740-6080C42558AF}" type="presParOf" srcId="{2E114C68-33B1-46AC-A004-3745FA7914A1}" destId="{D9275911-C2FE-4216-B092-E0E6D5D0B009}" srcOrd="1" destOrd="0" presId="urn:microsoft.com/office/officeart/2018/5/layout/IconLeafLabelList"/>
    <dgm:cxn modelId="{4ABB5DB3-D92F-4248-A353-B0CEE6F4F3B4}" type="presParOf" srcId="{2E114C68-33B1-46AC-A004-3745FA7914A1}" destId="{B4292542-853F-42C9-BC09-FF526376635A}" srcOrd="2" destOrd="0" presId="urn:microsoft.com/office/officeart/2018/5/layout/IconLeafLabelList"/>
    <dgm:cxn modelId="{29C08D21-50EC-41E3-BFF7-B175B413FE9B}" type="presParOf" srcId="{2E114C68-33B1-46AC-A004-3745FA7914A1}" destId="{1765044B-5184-4796-BF23-2A333AE370EE}" srcOrd="3" destOrd="0" presId="urn:microsoft.com/office/officeart/2018/5/layout/IconLeafLabelList"/>
    <dgm:cxn modelId="{5632F3F7-704E-41FD-8F28-1C82CC9CD890}" type="presParOf" srcId="{F0306E61-8857-4250-A201-C26ADB08ED42}" destId="{86281939-A394-4B2B-A1FD-5332C0F17C29}" srcOrd="1" destOrd="0" presId="urn:microsoft.com/office/officeart/2018/5/layout/IconLeafLabelList"/>
    <dgm:cxn modelId="{99167A87-3DA4-43B9-B2C0-5FC5BD1A5F14}" type="presParOf" srcId="{F0306E61-8857-4250-A201-C26ADB08ED42}" destId="{F21F6C83-FC5E-40D1-AF8A-89B3CC1A9B99}" srcOrd="2" destOrd="0" presId="urn:microsoft.com/office/officeart/2018/5/layout/IconLeafLabelList"/>
    <dgm:cxn modelId="{062C2919-407F-4A67-8F42-60FBDC4DD962}" type="presParOf" srcId="{F21F6C83-FC5E-40D1-AF8A-89B3CC1A9B99}" destId="{4BB48CA1-FEAF-424A-9659-25DBD16A28D3}" srcOrd="0" destOrd="0" presId="urn:microsoft.com/office/officeart/2018/5/layout/IconLeafLabelList"/>
    <dgm:cxn modelId="{486D9E4C-0597-4556-8FCA-44B06713E947}" type="presParOf" srcId="{F21F6C83-FC5E-40D1-AF8A-89B3CC1A9B99}" destId="{D5A8B4B4-CBB7-4CA7-96AC-D33E61A798FA}" srcOrd="1" destOrd="0" presId="urn:microsoft.com/office/officeart/2018/5/layout/IconLeafLabelList"/>
    <dgm:cxn modelId="{8B479F13-BE2E-49F2-97D9-4B3B06529672}" type="presParOf" srcId="{F21F6C83-FC5E-40D1-AF8A-89B3CC1A9B99}" destId="{CD806D88-6438-48E0-B12D-C9E7306DE0E4}" srcOrd="2" destOrd="0" presId="urn:microsoft.com/office/officeart/2018/5/layout/IconLeafLabelList"/>
    <dgm:cxn modelId="{94A4479F-3D7C-47BB-A253-758F94B0622C}" type="presParOf" srcId="{F21F6C83-FC5E-40D1-AF8A-89B3CC1A9B99}" destId="{A037BDA0-8F08-445D-B452-5F5E10093608}" srcOrd="3" destOrd="0" presId="urn:microsoft.com/office/officeart/2018/5/layout/IconLeafLabelList"/>
    <dgm:cxn modelId="{5F769034-9F42-478F-84AC-3E3F65EE27EA}" type="presParOf" srcId="{F0306E61-8857-4250-A201-C26ADB08ED42}" destId="{3CC82F5A-49BE-40F6-A7BA-F3273106480B}" srcOrd="3" destOrd="0" presId="urn:microsoft.com/office/officeart/2018/5/layout/IconLeafLabelList"/>
    <dgm:cxn modelId="{591E19CD-D9B9-4ADC-B1B1-7D94E471454F}" type="presParOf" srcId="{F0306E61-8857-4250-A201-C26ADB08ED42}" destId="{DC9F03E5-2AB5-4525-B82F-F1FC9A4BEF68}" srcOrd="4" destOrd="0" presId="urn:microsoft.com/office/officeart/2018/5/layout/IconLeafLabelList"/>
    <dgm:cxn modelId="{0C3AD253-B307-4BE3-ACD0-642D4282DED9}" type="presParOf" srcId="{DC9F03E5-2AB5-4525-B82F-F1FC9A4BEF68}" destId="{2C511BCC-332C-4EB1-AADF-17AB2DB1B8E8}" srcOrd="0" destOrd="0" presId="urn:microsoft.com/office/officeart/2018/5/layout/IconLeafLabelList"/>
    <dgm:cxn modelId="{5D7BA521-8282-47F3-A712-07E6E7DEDEFC}" type="presParOf" srcId="{DC9F03E5-2AB5-4525-B82F-F1FC9A4BEF68}" destId="{F71AED72-FC63-4291-A50A-8BF7C1251316}" srcOrd="1" destOrd="0" presId="urn:microsoft.com/office/officeart/2018/5/layout/IconLeafLabelList"/>
    <dgm:cxn modelId="{673C0D68-F00B-400D-96B7-6610222DE1A3}" type="presParOf" srcId="{DC9F03E5-2AB5-4525-B82F-F1FC9A4BEF68}" destId="{3A01A804-4494-4958-B1AC-174851D4C969}" srcOrd="2" destOrd="0" presId="urn:microsoft.com/office/officeart/2018/5/layout/IconLeafLabelList"/>
    <dgm:cxn modelId="{938888FF-D67B-4060-9C1F-3E6BF82329EA}" type="presParOf" srcId="{DC9F03E5-2AB5-4525-B82F-F1FC9A4BEF68}" destId="{A8C57D7F-916C-44AE-B53B-BABC3363242B}" srcOrd="3" destOrd="0" presId="urn:microsoft.com/office/officeart/2018/5/layout/IconLeafLabelList"/>
    <dgm:cxn modelId="{2A029D0C-D528-442E-9359-3AC4AD5D51F1}" type="presParOf" srcId="{F0306E61-8857-4250-A201-C26ADB08ED42}" destId="{0A8B0C0F-9795-4CA6-A165-C935E995DFC8}" srcOrd="5" destOrd="0" presId="urn:microsoft.com/office/officeart/2018/5/layout/IconLeafLabelList"/>
    <dgm:cxn modelId="{08DEB6B6-EFF6-4C8C-8687-CF0457D88010}" type="presParOf" srcId="{F0306E61-8857-4250-A201-C26ADB08ED42}" destId="{08706ED2-E422-4F0E-BE04-BE049963F190}" srcOrd="6" destOrd="0" presId="urn:microsoft.com/office/officeart/2018/5/layout/IconLeafLabelList"/>
    <dgm:cxn modelId="{5D65AA10-E86B-45AD-8AB8-E33F83007F96}" type="presParOf" srcId="{08706ED2-E422-4F0E-BE04-BE049963F190}" destId="{696E9B8D-C792-44FD-BFD3-1C56ABB24396}" srcOrd="0" destOrd="0" presId="urn:microsoft.com/office/officeart/2018/5/layout/IconLeafLabelList"/>
    <dgm:cxn modelId="{CF96DC31-2D3B-4FCF-9F2E-5E624FA1BA73}" type="presParOf" srcId="{08706ED2-E422-4F0E-BE04-BE049963F190}" destId="{0F58A2D1-ED7A-41E2-BA04-9F8E9D9FF0C9}" srcOrd="1" destOrd="0" presId="urn:microsoft.com/office/officeart/2018/5/layout/IconLeafLabelList"/>
    <dgm:cxn modelId="{996D1C89-E754-4E4B-AFF4-286F63F0917C}" type="presParOf" srcId="{08706ED2-E422-4F0E-BE04-BE049963F190}" destId="{16548B2B-798C-4E5E-85C7-A2A28F6C0690}" srcOrd="2" destOrd="0" presId="urn:microsoft.com/office/officeart/2018/5/layout/IconLeafLabelList"/>
    <dgm:cxn modelId="{91AAE571-3977-483E-9403-601859757969}" type="presParOf" srcId="{08706ED2-E422-4F0E-BE04-BE049963F190}" destId="{36B88633-4503-4869-9CA9-B618F688D44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66558-76F8-4BE1-9500-2C868503794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8D806-D301-4A5B-8C99-F1981EF29EE2}">
      <dsp:nvSpPr>
        <dsp:cNvPr id="0" name=""/>
        <dsp:cNvSpPr/>
      </dsp:nvSpPr>
      <dsp:spPr>
        <a:xfrm>
          <a:off x="0" y="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/>
            <a:t>Key Account Manager: Jan</a:t>
          </a:r>
          <a:endParaRPr lang="en-US" sz="4300" kern="1200"/>
        </a:p>
      </dsp:txBody>
      <dsp:txXfrm>
        <a:off x="0" y="0"/>
        <a:ext cx="10058399" cy="946520"/>
      </dsp:txXfrm>
    </dsp:sp>
    <dsp:sp modelId="{F4D0555B-CDEF-41E6-A0F9-E2BF911B697A}">
      <dsp:nvSpPr>
        <dsp:cNvPr id="0" name=""/>
        <dsp:cNvSpPr/>
      </dsp:nvSpPr>
      <dsp:spPr>
        <a:xfrm>
          <a:off x="0" y="94652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D4FF9-8D11-40BD-B749-751CAFEF9CFE}">
      <dsp:nvSpPr>
        <dsp:cNvPr id="0" name=""/>
        <dsp:cNvSpPr/>
      </dsp:nvSpPr>
      <dsp:spPr>
        <a:xfrm>
          <a:off x="0" y="94652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dirty="0"/>
            <a:t>Chief </a:t>
          </a:r>
          <a:r>
            <a:rPr lang="de-CH" sz="4300" kern="1200" dirty="0" err="1"/>
            <a:t>Deliverable</a:t>
          </a:r>
          <a:r>
            <a:rPr lang="de-CH" sz="4300" kern="1200" dirty="0"/>
            <a:t> Officer: Kevin</a:t>
          </a:r>
          <a:endParaRPr lang="en-US" sz="4300" kern="1200" dirty="0"/>
        </a:p>
      </dsp:txBody>
      <dsp:txXfrm>
        <a:off x="0" y="946520"/>
        <a:ext cx="10058399" cy="946520"/>
      </dsp:txXfrm>
    </dsp:sp>
    <dsp:sp modelId="{A8CF3848-570E-42D5-8F86-6B48C524C3B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5E1D6-CD45-4D81-833B-DAAA913FB55E}">
      <dsp:nvSpPr>
        <dsp:cNvPr id="0" name=""/>
        <dsp:cNvSpPr/>
      </dsp:nvSpPr>
      <dsp:spPr>
        <a:xfrm>
          <a:off x="0" y="189304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dirty="0"/>
            <a:t>Quality </a:t>
          </a:r>
          <a:r>
            <a:rPr lang="de-CH" sz="4300" kern="1200" dirty="0" err="1"/>
            <a:t>Evangelists</a:t>
          </a:r>
          <a:r>
            <a:rPr lang="de-CH" sz="4300" kern="1200" dirty="0"/>
            <a:t>: Alessio, Marlene</a:t>
          </a:r>
          <a:endParaRPr lang="en-US" sz="4300" kern="1200" dirty="0"/>
        </a:p>
      </dsp:txBody>
      <dsp:txXfrm>
        <a:off x="0" y="1893040"/>
        <a:ext cx="10058399" cy="946520"/>
      </dsp:txXfrm>
    </dsp:sp>
    <dsp:sp modelId="{ED6BE544-1F54-4185-ABB5-F680E05B7D0D}">
      <dsp:nvSpPr>
        <dsp:cNvPr id="0" name=""/>
        <dsp:cNvSpPr/>
      </dsp:nvSpPr>
      <dsp:spPr>
        <a:xfrm>
          <a:off x="0" y="283956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2B57A-B55E-4462-8588-34A47600585A}">
      <dsp:nvSpPr>
        <dsp:cNvPr id="0" name=""/>
        <dsp:cNvSpPr/>
      </dsp:nvSpPr>
      <dsp:spPr>
        <a:xfrm>
          <a:off x="0" y="283956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300" kern="1200" dirty="0"/>
            <a:t>Master Tracker: Filip</a:t>
          </a:r>
          <a:endParaRPr lang="en-US" sz="4300" kern="1200" dirty="0"/>
        </a:p>
      </dsp:txBody>
      <dsp:txXfrm>
        <a:off x="0" y="2839560"/>
        <a:ext cx="10058399" cy="946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5D8CA-7109-49B2-B45C-A174B6A8A67E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FF90-21FD-4828-9341-F68E94FC8F49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Meetings mit den verschiedenen Parteien</a:t>
          </a:r>
          <a:endParaRPr lang="en-US" sz="2000" kern="1200"/>
        </a:p>
      </dsp:txBody>
      <dsp:txXfrm>
        <a:off x="275858" y="1375193"/>
        <a:ext cx="2025748" cy="1257784"/>
      </dsp:txXfrm>
    </dsp:sp>
    <dsp:sp modelId="{65FC5B57-0DA0-4883-9466-AEB70E6D2A59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B1FD7-BB6F-4D54-8571-C66EAF1DF587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Aufsetzen des Frontends</a:t>
          </a:r>
          <a:endParaRPr lang="en-US" sz="2000" kern="1200"/>
        </a:p>
      </dsp:txBody>
      <dsp:txXfrm>
        <a:off x="2847429" y="1375193"/>
        <a:ext cx="2025748" cy="1257784"/>
      </dsp:txXfrm>
    </dsp:sp>
    <dsp:sp modelId="{99F405A2-BB4C-46E5-A2AF-377AC6FF2873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A1940-C8DA-4C97-9569-2E4856131AAF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Einarbeiten in die Technologie</a:t>
          </a:r>
          <a:endParaRPr lang="en-US" sz="2000" kern="1200"/>
        </a:p>
      </dsp:txBody>
      <dsp:txXfrm>
        <a:off x="5419000" y="1375193"/>
        <a:ext cx="2025748" cy="1257784"/>
      </dsp:txXfrm>
    </dsp:sp>
    <dsp:sp modelId="{EB35AFBA-D8BE-427C-BBE9-C358439A4DA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75133-903F-4F44-BE4F-DB66AA23F92A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Aufteilen der Arbeit</a:t>
          </a:r>
          <a:endParaRPr lang="en-US" sz="2000" kern="1200"/>
        </a:p>
      </dsp:txBody>
      <dsp:txXfrm>
        <a:off x="7990572" y="1375193"/>
        <a:ext cx="2025748" cy="1257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A44-0639-4504-9093-13BF7F8CD906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75911-C2FE-4216-B092-E0E6D5D0B009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5044B-5184-4796-BF23-2A333AE370EE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700" kern="1200"/>
            <a:t>Wöchentliches Treffen mit dem Team</a:t>
          </a:r>
          <a:endParaRPr lang="en-US" sz="1700" kern="1200"/>
        </a:p>
      </dsp:txBody>
      <dsp:txXfrm>
        <a:off x="372805" y="2356270"/>
        <a:ext cx="2058075" cy="720000"/>
      </dsp:txXfrm>
    </dsp:sp>
    <dsp:sp modelId="{4BB48CA1-FEAF-424A-9659-25DBD16A28D3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8B4B4-CBB7-4CA7-96AC-D33E61A798F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7BDA0-8F08-445D-B452-5F5E10093608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700" kern="1200"/>
            <a:t>Wöchentliches Treffen mit dem Assistenten</a:t>
          </a:r>
          <a:endParaRPr lang="en-US" sz="1700" kern="1200"/>
        </a:p>
      </dsp:txBody>
      <dsp:txXfrm>
        <a:off x="2791043" y="2356270"/>
        <a:ext cx="2058075" cy="720000"/>
      </dsp:txXfrm>
    </dsp:sp>
    <dsp:sp modelId="{2C511BCC-332C-4EB1-AADF-17AB2DB1B8E8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AED72-FC63-4291-A50A-8BF7C1251316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57D7F-916C-44AE-B53B-BABC3363242B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700" kern="1200"/>
            <a:t>Mit ersten Experimenten Versuche machen</a:t>
          </a:r>
          <a:endParaRPr lang="en-US" sz="1700" kern="1200"/>
        </a:p>
      </dsp:txBody>
      <dsp:txXfrm>
        <a:off x="5209281" y="2356270"/>
        <a:ext cx="2058075" cy="720000"/>
      </dsp:txXfrm>
    </dsp:sp>
    <dsp:sp modelId="{696E9B8D-C792-44FD-BFD3-1C56ABB24396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8A2D1-ED7A-41E2-BA04-9F8E9D9FF0C9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88633-4503-4869-9CA9-B618F688D446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700" kern="1200"/>
            <a:t>Versuche eonum präsentieren</a:t>
          </a:r>
          <a:endParaRPr lang="en-US" sz="17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C54-F203-4DF0-8342-3550D87753A4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BF0F-BB0A-481E-9136-B3B79A182D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04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2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7433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203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580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135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008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129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4997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149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968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6492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86293-654D-4FA0-9D72-B90BF46330C7}" type="datetimeFigureOut">
              <a:rPr lang="de-CH" smtClean="0"/>
              <a:t>08.03.2022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DF4D806-EE92-4E14-9E5C-C53FBCF555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4189" y="286117"/>
            <a:ext cx="1656223" cy="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BEC6-6060-402F-BD74-9A852191E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MedCodeSearch</a:t>
            </a:r>
            <a:r>
              <a:rPr lang="de-CH" dirty="0"/>
              <a:t> 3.0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D336-53F3-40C4-8C52-37C3A0A2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Präsentation von Jan Koch</a:t>
            </a:r>
          </a:p>
        </p:txBody>
      </p:sp>
    </p:spTree>
    <p:extLst>
      <p:ext uri="{BB962C8B-B14F-4D97-AF65-F5344CB8AC3E}">
        <p14:creationId xmlns:p14="http://schemas.microsoft.com/office/powerpoint/2010/main" val="34522619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4FBB-F7C8-473E-A91F-09CEDA93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Vorgehensweise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223486B-3A2C-4025-9202-9597E3526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1030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7592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7C0B-8376-4632-97BB-85ABDFD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5C76A9F-7601-4015-8ACF-D05C03F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2831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D956A-CFDA-4804-88C6-D360EF6F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Teammitglieder</a:t>
            </a:r>
          </a:p>
          <a:p>
            <a:endParaRPr lang="de-CH" dirty="0"/>
          </a:p>
          <a:p>
            <a:r>
              <a:rPr lang="de-CH" dirty="0"/>
              <a:t>Firma und Projekt</a:t>
            </a:r>
          </a:p>
          <a:p>
            <a:endParaRPr lang="de-CH" dirty="0"/>
          </a:p>
          <a:p>
            <a:r>
              <a:rPr lang="de-CH" dirty="0"/>
              <a:t>1. Iteration</a:t>
            </a:r>
          </a:p>
          <a:p>
            <a:endParaRPr lang="de-CH" dirty="0"/>
          </a:p>
          <a:p>
            <a:r>
              <a:rPr lang="de-CH" dirty="0"/>
              <a:t>Vorgehensweise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19978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BEFA3-3422-4E7C-8C6F-04958BE0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Teammitglieder</a:t>
            </a:r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0D033B3B-0A73-4F54-A6F4-3B6A0F369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984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3701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F724AC-54E0-4EBC-A8F8-6D69EDB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CH"/>
              <a:t>Firma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9EACD0-1C12-4373-B443-CAFBCD5C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911151"/>
            <a:ext cx="5451627" cy="47156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F9537-B23C-4375-AAE2-0903C40E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de-CH" err="1"/>
              <a:t>Eonum</a:t>
            </a:r>
            <a:r>
              <a:rPr lang="de-CH"/>
              <a:t> AG – </a:t>
            </a:r>
            <a:r>
              <a:rPr lang="de-CH" err="1"/>
              <a:t>evolving</a:t>
            </a:r>
            <a:r>
              <a:rPr lang="de-CH"/>
              <a:t> </a:t>
            </a:r>
            <a:r>
              <a:rPr lang="de-CH" err="1"/>
              <a:t>software</a:t>
            </a:r>
            <a:endParaRPr lang="de-CH"/>
          </a:p>
          <a:p>
            <a:pPr lvl="1"/>
            <a:r>
              <a:rPr lang="de-CH"/>
              <a:t>Schlanke Webtechnologien</a:t>
            </a:r>
          </a:p>
          <a:p>
            <a:pPr lvl="1"/>
            <a:r>
              <a:rPr lang="de-CH"/>
              <a:t>Gesundheitswesen</a:t>
            </a:r>
          </a:p>
          <a:p>
            <a:pPr lvl="1"/>
            <a:r>
              <a:rPr lang="de-CH"/>
              <a:t>Medizinische Kodierung</a:t>
            </a:r>
          </a:p>
          <a:p>
            <a:pPr lvl="2"/>
            <a:r>
              <a:rPr lang="de-CH"/>
              <a:t>Überführung ärztlicher Dokumentation, klinischer Berichte, …</a:t>
            </a:r>
          </a:p>
          <a:p>
            <a:pPr lvl="1"/>
            <a:r>
              <a:rPr lang="de-CH"/>
              <a:t>Suchdienst entwickelt</a:t>
            </a:r>
          </a:p>
          <a:p>
            <a:pPr lvl="1"/>
            <a:endParaRPr lang="de-CH"/>
          </a:p>
          <a:p>
            <a:pPr lvl="1"/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7765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046182-015D-42DF-B424-0E9B51E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Projekt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A3F67-070A-422E-AE89-DB2FCA5D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de-CH">
              <a:solidFill>
                <a:srgbClr val="FFFFFF"/>
              </a:solidFill>
            </a:endParaRPr>
          </a:p>
          <a:p>
            <a:pPr lvl="1"/>
            <a:r>
              <a:rPr lang="de-CH">
                <a:solidFill>
                  <a:srgbClr val="FFFFFF"/>
                </a:solidFill>
              </a:rPr>
              <a:t>Von Angular nach React umschreiben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Gleiches Design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Entfernen nicht benötigter Funktionen</a:t>
            </a:r>
          </a:p>
          <a:p>
            <a:pPr lvl="2"/>
            <a:r>
              <a:rPr lang="de-CH" sz="1800">
                <a:solidFill>
                  <a:srgbClr val="FFFFFF"/>
                </a:solidFill>
              </a:rPr>
              <a:t>Merken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Neue Auswahlfunktionen einfügen</a:t>
            </a:r>
          </a:p>
          <a:p>
            <a:pPr lvl="2"/>
            <a:r>
              <a:rPr lang="de-CH" sz="1800">
                <a:solidFill>
                  <a:srgbClr val="FFFFFF"/>
                </a:solidFill>
              </a:rPr>
              <a:t>MiGeL, AL, Medikamente</a:t>
            </a:r>
          </a:p>
          <a:p>
            <a:pPr lvl="1"/>
            <a:r>
              <a:rPr lang="de-CH">
                <a:solidFill>
                  <a:srgbClr val="FFFFFF"/>
                </a:solidFill>
              </a:rPr>
              <a:t>Mobile-tauglich</a:t>
            </a:r>
          </a:p>
          <a:p>
            <a:endParaRPr lang="de-CH" sz="180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ngular Entwickler kostengünstig buchen - k-webs">
            <a:extLst>
              <a:ext uri="{FF2B5EF4-FFF2-40B4-BE49-F238E27FC236}">
                <a16:creationId xmlns:a16="http://schemas.microsoft.com/office/drawing/2014/main" id="{4A837D66-119C-4408-B833-5DABC0967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579" y="1288182"/>
            <a:ext cx="3609294" cy="9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s ist das Besondere an React? - Holisticon">
            <a:extLst>
              <a:ext uri="{FF2B5EF4-FFF2-40B4-BE49-F238E27FC236}">
                <a16:creationId xmlns:a16="http://schemas.microsoft.com/office/drawing/2014/main" id="{C065E014-FC17-46A2-9B9B-8E116B72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579" y="4528095"/>
            <a:ext cx="3609294" cy="10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643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DF584F-8453-44F0-AD93-2F4AE668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76" y="643467"/>
            <a:ext cx="662324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7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388723-267F-47C7-8627-87094B1A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75" y="643467"/>
            <a:ext cx="680164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30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ADF28B9-C902-46C1-8CEF-4233B5D9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2" y="643467"/>
            <a:ext cx="316901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61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ECCF-5680-46D4-9522-5F60FF2B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1. Iteration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36670745-33E3-4EBE-9FC1-BAF267232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63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4324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ückblick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119</Words>
  <Application>Microsoft Office PowerPoint</Application>
  <PresentationFormat>Breitbild</PresentationFormat>
  <Paragraphs>49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Rückblick</vt:lpstr>
      <vt:lpstr>MedCodeSearch 3.0</vt:lpstr>
      <vt:lpstr>Inhaltsverzeichnis</vt:lpstr>
      <vt:lpstr>Teammitglieder</vt:lpstr>
      <vt:lpstr>Firma</vt:lpstr>
      <vt:lpstr>Projekt Requirements</vt:lpstr>
      <vt:lpstr>PowerPoint-Präsentation</vt:lpstr>
      <vt:lpstr>PowerPoint-Präsentation</vt:lpstr>
      <vt:lpstr>PowerPoint-Präsentation</vt:lpstr>
      <vt:lpstr>1. Iteration</vt:lpstr>
      <vt:lpstr>Vorgehensweise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</dc:title>
  <dc:creator>Jan Koch</dc:creator>
  <cp:lastModifiedBy>Jan Koch</cp:lastModifiedBy>
  <cp:revision>3</cp:revision>
  <dcterms:created xsi:type="dcterms:W3CDTF">2022-03-07T14:34:22Z</dcterms:created>
  <dcterms:modified xsi:type="dcterms:W3CDTF">2022-03-08T21:02:32Z</dcterms:modified>
</cp:coreProperties>
</file>