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9" r:id="rId2"/>
    <p:sldId id="260" r:id="rId3"/>
    <p:sldId id="262" r:id="rId4"/>
    <p:sldId id="263" r:id="rId5"/>
    <p:sldId id="267" r:id="rId6"/>
    <p:sldId id="268" r:id="rId7"/>
    <p:sldId id="270" r:id="rId8"/>
    <p:sldId id="271" r:id="rId9"/>
    <p:sldId id="274" r:id="rId10"/>
    <p:sldId id="276" r:id="rId11"/>
    <p:sldId id="269" r:id="rId12"/>
    <p:sldId id="273" r:id="rId13"/>
    <p:sldId id="272" r:id="rId14"/>
    <p:sldId id="266" r:id="rId15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AADA6E-DC95-421F-890F-0A8DCA500198}" v="8" dt="2022-05-10T13:39:10.7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>
        <p:scale>
          <a:sx n="86" d="100"/>
          <a:sy n="86" d="100"/>
        </p:scale>
        <p:origin x="48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io Petrone" userId="3340095e-1989-4036-ac03-8c1998ee6418" providerId="ADAL" clId="{7E1F3686-4B10-49F4-A756-D5B6DE4372FD}"/>
    <pc:docChg chg="undo redo custSel addSld modSld">
      <pc:chgData name="Alessio Petrone" userId="3340095e-1989-4036-ac03-8c1998ee6418" providerId="ADAL" clId="{7E1F3686-4B10-49F4-A756-D5B6DE4372FD}" dt="2022-05-09T08:46:38.108" v="998" actId="20577"/>
      <pc:docMkLst>
        <pc:docMk/>
      </pc:docMkLst>
      <pc:sldChg chg="modSp mod">
        <pc:chgData name="Alessio Petrone" userId="3340095e-1989-4036-ac03-8c1998ee6418" providerId="ADAL" clId="{7E1F3686-4B10-49F4-A756-D5B6DE4372FD}" dt="2022-05-09T08:26:27.310" v="34" actId="20577"/>
        <pc:sldMkLst>
          <pc:docMk/>
          <pc:sldMk cId="2685176021" sldId="262"/>
        </pc:sldMkLst>
        <pc:spChg chg="mod">
          <ac:chgData name="Alessio Petrone" userId="3340095e-1989-4036-ac03-8c1998ee6418" providerId="ADAL" clId="{7E1F3686-4B10-49F4-A756-D5B6DE4372FD}" dt="2022-05-09T08:26:27.310" v="34" actId="20577"/>
          <ac:spMkLst>
            <pc:docMk/>
            <pc:sldMk cId="2685176021" sldId="262"/>
            <ac:spMk id="3" creationId="{9442F506-EF33-36DF-2FE2-4329779BDF45}"/>
          </ac:spMkLst>
        </pc:spChg>
      </pc:sldChg>
      <pc:sldChg chg="addSp delSp modSp mod">
        <pc:chgData name="Alessio Petrone" userId="3340095e-1989-4036-ac03-8c1998ee6418" providerId="ADAL" clId="{7E1F3686-4B10-49F4-A756-D5B6DE4372FD}" dt="2022-05-09T08:46:38.108" v="998" actId="20577"/>
        <pc:sldMkLst>
          <pc:docMk/>
          <pc:sldMk cId="3232114011" sldId="268"/>
        </pc:sldMkLst>
        <pc:spChg chg="mod">
          <ac:chgData name="Alessio Petrone" userId="3340095e-1989-4036-ac03-8c1998ee6418" providerId="ADAL" clId="{7E1F3686-4B10-49F4-A756-D5B6DE4372FD}" dt="2022-05-09T08:46:38.108" v="998" actId="20577"/>
          <ac:spMkLst>
            <pc:docMk/>
            <pc:sldMk cId="3232114011" sldId="268"/>
            <ac:spMk id="3" creationId="{5B0827AA-E656-94C5-BDAC-B5D0DCFAFEF3}"/>
          </ac:spMkLst>
        </pc:spChg>
        <pc:spChg chg="add del mod">
          <ac:chgData name="Alessio Petrone" userId="3340095e-1989-4036-ac03-8c1998ee6418" providerId="ADAL" clId="{7E1F3686-4B10-49F4-A756-D5B6DE4372FD}" dt="2022-05-09T08:40:48.485" v="600" actId="478"/>
          <ac:spMkLst>
            <pc:docMk/>
            <pc:sldMk cId="3232114011" sldId="268"/>
            <ac:spMk id="4" creationId="{1D374509-80FF-460B-AFAD-633C2DE4F80C}"/>
          </ac:spMkLst>
        </pc:spChg>
      </pc:sldChg>
      <pc:sldChg chg="modSp mod">
        <pc:chgData name="Alessio Petrone" userId="3340095e-1989-4036-ac03-8c1998ee6418" providerId="ADAL" clId="{7E1F3686-4B10-49F4-A756-D5B6DE4372FD}" dt="2022-05-09T08:29:05.966" v="141" actId="20577"/>
        <pc:sldMkLst>
          <pc:docMk/>
          <pc:sldMk cId="2680706923" sldId="269"/>
        </pc:sldMkLst>
        <pc:spChg chg="mod">
          <ac:chgData name="Alessio Petrone" userId="3340095e-1989-4036-ac03-8c1998ee6418" providerId="ADAL" clId="{7E1F3686-4B10-49F4-A756-D5B6DE4372FD}" dt="2022-05-09T08:29:05.966" v="141" actId="20577"/>
          <ac:spMkLst>
            <pc:docMk/>
            <pc:sldMk cId="2680706923" sldId="269"/>
            <ac:spMk id="3" creationId="{7DE709CB-4116-9AD3-A371-AB7E91527140}"/>
          </ac:spMkLst>
        </pc:spChg>
      </pc:sldChg>
      <pc:sldChg chg="modSp mod">
        <pc:chgData name="Alessio Petrone" userId="3340095e-1989-4036-ac03-8c1998ee6418" providerId="ADAL" clId="{7E1F3686-4B10-49F4-A756-D5B6DE4372FD}" dt="2022-05-09T08:43:28.347" v="812" actId="20577"/>
        <pc:sldMkLst>
          <pc:docMk/>
          <pc:sldMk cId="1070578691" sldId="270"/>
        </pc:sldMkLst>
        <pc:spChg chg="mod">
          <ac:chgData name="Alessio Petrone" userId="3340095e-1989-4036-ac03-8c1998ee6418" providerId="ADAL" clId="{7E1F3686-4B10-49F4-A756-D5B6DE4372FD}" dt="2022-05-09T08:43:28.347" v="812" actId="20577"/>
          <ac:spMkLst>
            <pc:docMk/>
            <pc:sldMk cId="1070578691" sldId="270"/>
            <ac:spMk id="3" creationId="{EE7AA066-3058-48A6-4D03-31E3D3CBCB9A}"/>
          </ac:spMkLst>
        </pc:spChg>
      </pc:sldChg>
      <pc:sldChg chg="modSp mod">
        <pc:chgData name="Alessio Petrone" userId="3340095e-1989-4036-ac03-8c1998ee6418" providerId="ADAL" clId="{7E1F3686-4B10-49F4-A756-D5B6DE4372FD}" dt="2022-05-09T08:43:44.086" v="814" actId="20577"/>
        <pc:sldMkLst>
          <pc:docMk/>
          <pc:sldMk cId="3343519662" sldId="272"/>
        </pc:sldMkLst>
        <pc:spChg chg="mod">
          <ac:chgData name="Alessio Petrone" userId="3340095e-1989-4036-ac03-8c1998ee6418" providerId="ADAL" clId="{7E1F3686-4B10-49F4-A756-D5B6DE4372FD}" dt="2022-05-09T08:43:44.086" v="814" actId="20577"/>
          <ac:spMkLst>
            <pc:docMk/>
            <pc:sldMk cId="3343519662" sldId="272"/>
            <ac:spMk id="3" creationId="{94A063FA-017A-5C38-0ADD-E286788D01E0}"/>
          </ac:spMkLst>
        </pc:spChg>
      </pc:sldChg>
      <pc:sldChg chg="modSp new mod">
        <pc:chgData name="Alessio Petrone" userId="3340095e-1989-4036-ac03-8c1998ee6418" providerId="ADAL" clId="{7E1F3686-4B10-49F4-A756-D5B6DE4372FD}" dt="2022-05-09T08:31:48.779" v="396" actId="20577"/>
        <pc:sldMkLst>
          <pc:docMk/>
          <pc:sldMk cId="494885323" sldId="273"/>
        </pc:sldMkLst>
        <pc:spChg chg="mod">
          <ac:chgData name="Alessio Petrone" userId="3340095e-1989-4036-ac03-8c1998ee6418" providerId="ADAL" clId="{7E1F3686-4B10-49F4-A756-D5B6DE4372FD}" dt="2022-05-09T08:29:41.297" v="163" actId="20577"/>
          <ac:spMkLst>
            <pc:docMk/>
            <pc:sldMk cId="494885323" sldId="273"/>
            <ac:spMk id="2" creationId="{21DCD366-FA56-BB16-CDB4-3EB348C56C73}"/>
          </ac:spMkLst>
        </pc:spChg>
        <pc:spChg chg="mod">
          <ac:chgData name="Alessio Petrone" userId="3340095e-1989-4036-ac03-8c1998ee6418" providerId="ADAL" clId="{7E1F3686-4B10-49F4-A756-D5B6DE4372FD}" dt="2022-05-09T08:31:48.779" v="396" actId="20577"/>
          <ac:spMkLst>
            <pc:docMk/>
            <pc:sldMk cId="494885323" sldId="273"/>
            <ac:spMk id="3" creationId="{417DEE20-3715-BDAA-F7C9-192921B91E6F}"/>
          </ac:spMkLst>
        </pc:spChg>
      </pc:sldChg>
    </pc:docChg>
  </pc:docChgLst>
  <pc:docChgLst>
    <pc:chgData name="Petrone, Alessio (STUDENTS)" userId="3340095e-1989-4036-ac03-8c1998ee6418" providerId="ADAL" clId="{53AADA6E-DC95-421F-890F-0A8DCA500198}"/>
    <pc:docChg chg="undo redo custSel addSld delSld modSld">
      <pc:chgData name="Petrone, Alessio (STUDENTS)" userId="3340095e-1989-4036-ac03-8c1998ee6418" providerId="ADAL" clId="{53AADA6E-DC95-421F-890F-0A8DCA500198}" dt="2022-05-10T13:39:10.746" v="472"/>
      <pc:docMkLst>
        <pc:docMk/>
      </pc:docMkLst>
      <pc:sldChg chg="modSp mod">
        <pc:chgData name="Petrone, Alessio (STUDENTS)" userId="3340095e-1989-4036-ac03-8c1998ee6418" providerId="ADAL" clId="{53AADA6E-DC95-421F-890F-0A8DCA500198}" dt="2022-05-10T13:14:15.731" v="373" actId="20577"/>
        <pc:sldMkLst>
          <pc:docMk/>
          <pc:sldMk cId="2685176021" sldId="262"/>
        </pc:sldMkLst>
        <pc:spChg chg="mod">
          <ac:chgData name="Petrone, Alessio (STUDENTS)" userId="3340095e-1989-4036-ac03-8c1998ee6418" providerId="ADAL" clId="{53AADA6E-DC95-421F-890F-0A8DCA500198}" dt="2022-05-10T13:14:15.731" v="373" actId="20577"/>
          <ac:spMkLst>
            <pc:docMk/>
            <pc:sldMk cId="2685176021" sldId="262"/>
            <ac:spMk id="3" creationId="{9442F506-EF33-36DF-2FE2-4329779BDF45}"/>
          </ac:spMkLst>
        </pc:spChg>
      </pc:sldChg>
      <pc:sldChg chg="addSp modSp mod">
        <pc:chgData name="Petrone, Alessio (STUDENTS)" userId="3340095e-1989-4036-ac03-8c1998ee6418" providerId="ADAL" clId="{53AADA6E-DC95-421F-890F-0A8DCA500198}" dt="2022-05-10T13:15:35.578" v="400" actId="1076"/>
        <pc:sldMkLst>
          <pc:docMk/>
          <pc:sldMk cId="2262871874" sldId="263"/>
        </pc:sldMkLst>
        <pc:spChg chg="mod">
          <ac:chgData name="Petrone, Alessio (STUDENTS)" userId="3340095e-1989-4036-ac03-8c1998ee6418" providerId="ADAL" clId="{53AADA6E-DC95-421F-890F-0A8DCA500198}" dt="2022-05-10T12:59:33.851" v="6" actId="1076"/>
          <ac:spMkLst>
            <pc:docMk/>
            <pc:sldMk cId="2262871874" sldId="263"/>
            <ac:spMk id="6" creationId="{49AD78D2-A0B1-3AC5-13F2-5950309D77B6}"/>
          </ac:spMkLst>
        </pc:spChg>
        <pc:spChg chg="add mod">
          <ac:chgData name="Petrone, Alessio (STUDENTS)" userId="3340095e-1989-4036-ac03-8c1998ee6418" providerId="ADAL" clId="{53AADA6E-DC95-421F-890F-0A8DCA500198}" dt="2022-05-10T13:15:16.640" v="396" actId="20577"/>
          <ac:spMkLst>
            <pc:docMk/>
            <pc:sldMk cId="2262871874" sldId="263"/>
            <ac:spMk id="7" creationId="{43FFC41F-2FDA-7F0A-3919-C9D64EDBEB53}"/>
          </ac:spMkLst>
        </pc:spChg>
        <pc:picChg chg="mod">
          <ac:chgData name="Petrone, Alessio (STUDENTS)" userId="3340095e-1989-4036-ac03-8c1998ee6418" providerId="ADAL" clId="{53AADA6E-DC95-421F-890F-0A8DCA500198}" dt="2022-05-10T12:59:35.956" v="7" actId="1076"/>
          <ac:picMkLst>
            <pc:docMk/>
            <pc:sldMk cId="2262871874" sldId="263"/>
            <ac:picMk id="5" creationId="{37769E97-87B1-769D-A0AC-DEFFB0F028D8}"/>
          </ac:picMkLst>
        </pc:picChg>
        <pc:picChg chg="add mod">
          <ac:chgData name="Petrone, Alessio (STUDENTS)" userId="3340095e-1989-4036-ac03-8c1998ee6418" providerId="ADAL" clId="{53AADA6E-DC95-421F-890F-0A8DCA500198}" dt="2022-05-10T13:15:35.578" v="400" actId="1076"/>
          <ac:picMkLst>
            <pc:docMk/>
            <pc:sldMk cId="2262871874" sldId="263"/>
            <ac:picMk id="8" creationId="{E60246E1-916F-EB6A-5206-43FB557B36C4}"/>
          </ac:picMkLst>
        </pc:picChg>
        <pc:picChg chg="add mod">
          <ac:chgData name="Petrone, Alessio (STUDENTS)" userId="3340095e-1989-4036-ac03-8c1998ee6418" providerId="ADAL" clId="{53AADA6E-DC95-421F-890F-0A8DCA500198}" dt="2022-05-10T13:15:03.983" v="391" actId="1076"/>
          <ac:picMkLst>
            <pc:docMk/>
            <pc:sldMk cId="2262871874" sldId="263"/>
            <ac:picMk id="9" creationId="{47CD8C53-F98B-723C-DD95-A8CEBE2D043B}"/>
          </ac:picMkLst>
        </pc:picChg>
        <pc:picChg chg="add mod">
          <ac:chgData name="Petrone, Alessio (STUDENTS)" userId="3340095e-1989-4036-ac03-8c1998ee6418" providerId="ADAL" clId="{53AADA6E-DC95-421F-890F-0A8DCA500198}" dt="2022-05-10T12:59:54.787" v="10" actId="1076"/>
          <ac:picMkLst>
            <pc:docMk/>
            <pc:sldMk cId="2262871874" sldId="263"/>
            <ac:picMk id="10" creationId="{5CFC9CB3-6C77-7814-CBBB-32550319AFE7}"/>
          </ac:picMkLst>
        </pc:picChg>
      </pc:sldChg>
      <pc:sldChg chg="addSp delSp modSp add del mod">
        <pc:chgData name="Petrone, Alessio (STUDENTS)" userId="3340095e-1989-4036-ac03-8c1998ee6418" providerId="ADAL" clId="{53AADA6E-DC95-421F-890F-0A8DCA500198}" dt="2022-05-10T13:00:34.142" v="30" actId="47"/>
        <pc:sldMkLst>
          <pc:docMk/>
          <pc:sldMk cId="2613769194" sldId="264"/>
        </pc:sldMkLst>
        <pc:spChg chg="del">
          <ac:chgData name="Petrone, Alessio (STUDENTS)" userId="3340095e-1989-4036-ac03-8c1998ee6418" providerId="ADAL" clId="{53AADA6E-DC95-421F-890F-0A8DCA500198}" dt="2022-05-10T12:58:53.842" v="0" actId="21"/>
          <ac:spMkLst>
            <pc:docMk/>
            <pc:sldMk cId="2613769194" sldId="264"/>
            <ac:spMk id="3" creationId="{7E39993A-A0ED-5067-C03E-ABC516DD9290}"/>
          </ac:spMkLst>
        </pc:spChg>
        <pc:spChg chg="add mod">
          <ac:chgData name="Petrone, Alessio (STUDENTS)" userId="3340095e-1989-4036-ac03-8c1998ee6418" providerId="ADAL" clId="{53AADA6E-DC95-421F-890F-0A8DCA500198}" dt="2022-05-10T12:58:53.842" v="0" actId="21"/>
          <ac:spMkLst>
            <pc:docMk/>
            <pc:sldMk cId="2613769194" sldId="264"/>
            <ac:spMk id="4" creationId="{68ADF510-298B-3B50-2BBC-16DED08D11B7}"/>
          </ac:spMkLst>
        </pc:spChg>
        <pc:picChg chg="del">
          <ac:chgData name="Petrone, Alessio (STUDENTS)" userId="3340095e-1989-4036-ac03-8c1998ee6418" providerId="ADAL" clId="{53AADA6E-DC95-421F-890F-0A8DCA500198}" dt="2022-05-10T12:58:53.842" v="0" actId="21"/>
          <ac:picMkLst>
            <pc:docMk/>
            <pc:sldMk cId="2613769194" sldId="264"/>
            <ac:picMk id="5" creationId="{02A08CD1-FE08-9A4A-01CE-CBFE534439D4}"/>
          </ac:picMkLst>
        </pc:picChg>
        <pc:picChg chg="del">
          <ac:chgData name="Petrone, Alessio (STUDENTS)" userId="3340095e-1989-4036-ac03-8c1998ee6418" providerId="ADAL" clId="{53AADA6E-DC95-421F-890F-0A8DCA500198}" dt="2022-05-10T12:58:53.842" v="0" actId="21"/>
          <ac:picMkLst>
            <pc:docMk/>
            <pc:sldMk cId="2613769194" sldId="264"/>
            <ac:picMk id="7" creationId="{DC08832F-538F-BBDC-609C-232C133F3400}"/>
          </ac:picMkLst>
        </pc:picChg>
        <pc:picChg chg="del">
          <ac:chgData name="Petrone, Alessio (STUDENTS)" userId="3340095e-1989-4036-ac03-8c1998ee6418" providerId="ADAL" clId="{53AADA6E-DC95-421F-890F-0A8DCA500198}" dt="2022-05-10T12:58:53.842" v="0" actId="21"/>
          <ac:picMkLst>
            <pc:docMk/>
            <pc:sldMk cId="2613769194" sldId="264"/>
            <ac:picMk id="8" creationId="{4FD9AF34-B0F5-FB42-FCFE-91CCDA883FF9}"/>
          </ac:picMkLst>
        </pc:picChg>
      </pc:sldChg>
      <pc:sldChg chg="add del">
        <pc:chgData name="Petrone, Alessio (STUDENTS)" userId="3340095e-1989-4036-ac03-8c1998ee6418" providerId="ADAL" clId="{53AADA6E-DC95-421F-890F-0A8DCA500198}" dt="2022-05-10T13:00:35.263" v="31" actId="47"/>
        <pc:sldMkLst>
          <pc:docMk/>
          <pc:sldMk cId="247876963" sldId="265"/>
        </pc:sldMkLst>
      </pc:sldChg>
      <pc:sldChg chg="modSp mod">
        <pc:chgData name="Petrone, Alessio (STUDENTS)" userId="3340095e-1989-4036-ac03-8c1998ee6418" providerId="ADAL" clId="{53AADA6E-DC95-421F-890F-0A8DCA500198}" dt="2022-05-10T13:01:40.029" v="92" actId="20577"/>
        <pc:sldMkLst>
          <pc:docMk/>
          <pc:sldMk cId="3232114011" sldId="268"/>
        </pc:sldMkLst>
        <pc:spChg chg="mod">
          <ac:chgData name="Petrone, Alessio (STUDENTS)" userId="3340095e-1989-4036-ac03-8c1998ee6418" providerId="ADAL" clId="{53AADA6E-DC95-421F-890F-0A8DCA500198}" dt="2022-05-10T13:01:40.029" v="92" actId="20577"/>
          <ac:spMkLst>
            <pc:docMk/>
            <pc:sldMk cId="3232114011" sldId="268"/>
            <ac:spMk id="3" creationId="{5B0827AA-E656-94C5-BDAC-B5D0DCFAFEF3}"/>
          </ac:spMkLst>
        </pc:spChg>
      </pc:sldChg>
      <pc:sldChg chg="modSp mod">
        <pc:chgData name="Petrone, Alessio (STUDENTS)" userId="3340095e-1989-4036-ac03-8c1998ee6418" providerId="ADAL" clId="{53AADA6E-DC95-421F-890F-0A8DCA500198}" dt="2022-05-10T13:12:56.066" v="331" actId="20577"/>
        <pc:sldMkLst>
          <pc:docMk/>
          <pc:sldMk cId="2680706923" sldId="269"/>
        </pc:sldMkLst>
        <pc:spChg chg="mod">
          <ac:chgData name="Petrone, Alessio (STUDENTS)" userId="3340095e-1989-4036-ac03-8c1998ee6418" providerId="ADAL" clId="{53AADA6E-DC95-421F-890F-0A8DCA500198}" dt="2022-05-10T13:12:56.066" v="331" actId="20577"/>
          <ac:spMkLst>
            <pc:docMk/>
            <pc:sldMk cId="2680706923" sldId="269"/>
            <ac:spMk id="3" creationId="{7DE709CB-4116-9AD3-A371-AB7E91527140}"/>
          </ac:spMkLst>
        </pc:spChg>
      </pc:sldChg>
      <pc:sldChg chg="modSp mod">
        <pc:chgData name="Petrone, Alessio (STUDENTS)" userId="3340095e-1989-4036-ac03-8c1998ee6418" providerId="ADAL" clId="{53AADA6E-DC95-421F-890F-0A8DCA500198}" dt="2022-05-10T13:13:30.497" v="351" actId="20577"/>
        <pc:sldMkLst>
          <pc:docMk/>
          <pc:sldMk cId="1070578691" sldId="270"/>
        </pc:sldMkLst>
        <pc:spChg chg="mod">
          <ac:chgData name="Petrone, Alessio (STUDENTS)" userId="3340095e-1989-4036-ac03-8c1998ee6418" providerId="ADAL" clId="{53AADA6E-DC95-421F-890F-0A8DCA500198}" dt="2022-05-10T13:13:30.497" v="351" actId="20577"/>
          <ac:spMkLst>
            <pc:docMk/>
            <pc:sldMk cId="1070578691" sldId="270"/>
            <ac:spMk id="3" creationId="{EE7AA066-3058-48A6-4D03-31E3D3CBCB9A}"/>
          </ac:spMkLst>
        </pc:spChg>
      </pc:sldChg>
      <pc:sldChg chg="addSp delSp modSp mod modNotesTx">
        <pc:chgData name="Petrone, Alessio (STUDENTS)" userId="3340095e-1989-4036-ac03-8c1998ee6418" providerId="ADAL" clId="{53AADA6E-DC95-421F-890F-0A8DCA500198}" dt="2022-05-10T13:35:12.426" v="440" actId="21"/>
        <pc:sldMkLst>
          <pc:docMk/>
          <pc:sldMk cId="1768219566" sldId="271"/>
        </pc:sldMkLst>
        <pc:spChg chg="del mod">
          <ac:chgData name="Petrone, Alessio (STUDENTS)" userId="3340095e-1989-4036-ac03-8c1998ee6418" providerId="ADAL" clId="{53AADA6E-DC95-421F-890F-0A8DCA500198}" dt="2022-05-10T13:32:08.563" v="415" actId="478"/>
          <ac:spMkLst>
            <pc:docMk/>
            <pc:sldMk cId="1768219566" sldId="271"/>
            <ac:spMk id="3" creationId="{120AA63B-0D9A-B081-15CC-C89EBB87ECDF}"/>
          </ac:spMkLst>
        </pc:spChg>
        <pc:picChg chg="add del mod">
          <ac:chgData name="Petrone, Alessio (STUDENTS)" userId="3340095e-1989-4036-ac03-8c1998ee6418" providerId="ADAL" clId="{53AADA6E-DC95-421F-890F-0A8DCA500198}" dt="2022-05-10T13:34:37.005" v="426" actId="21"/>
          <ac:picMkLst>
            <pc:docMk/>
            <pc:sldMk cId="1768219566" sldId="271"/>
            <ac:picMk id="5" creationId="{19BCC211-0848-41BB-1AC2-27F9B9F239D7}"/>
          </ac:picMkLst>
        </pc:picChg>
        <pc:picChg chg="add del mod">
          <ac:chgData name="Petrone, Alessio (STUDENTS)" userId="3340095e-1989-4036-ac03-8c1998ee6418" providerId="ADAL" clId="{53AADA6E-DC95-421F-890F-0A8DCA500198}" dt="2022-05-10T13:35:12.426" v="440" actId="21"/>
          <ac:picMkLst>
            <pc:docMk/>
            <pc:sldMk cId="1768219566" sldId="271"/>
            <ac:picMk id="7" creationId="{DFF02865-71C8-C6D2-9DA2-0513D0CADDDA}"/>
          </ac:picMkLst>
        </pc:picChg>
      </pc:sldChg>
      <pc:sldChg chg="addSp delSp modSp mod">
        <pc:chgData name="Petrone, Alessio (STUDENTS)" userId="3340095e-1989-4036-ac03-8c1998ee6418" providerId="ADAL" clId="{53AADA6E-DC95-421F-890F-0A8DCA500198}" dt="2022-05-10T13:10:01.321" v="282" actId="20577"/>
        <pc:sldMkLst>
          <pc:docMk/>
          <pc:sldMk cId="3343519662" sldId="272"/>
        </pc:sldMkLst>
        <pc:spChg chg="del">
          <ac:chgData name="Petrone, Alessio (STUDENTS)" userId="3340095e-1989-4036-ac03-8c1998ee6418" providerId="ADAL" clId="{53AADA6E-DC95-421F-890F-0A8DCA500198}" dt="2022-05-10T13:01:56.361" v="93" actId="478"/>
          <ac:spMkLst>
            <pc:docMk/>
            <pc:sldMk cId="3343519662" sldId="272"/>
            <ac:spMk id="3" creationId="{94A063FA-017A-5C38-0ADD-E286788D01E0}"/>
          </ac:spMkLst>
        </pc:spChg>
        <pc:spChg chg="add del mod">
          <ac:chgData name="Petrone, Alessio (STUDENTS)" userId="3340095e-1989-4036-ac03-8c1998ee6418" providerId="ADAL" clId="{53AADA6E-DC95-421F-890F-0A8DCA500198}" dt="2022-05-10T13:03:08.631" v="96" actId="22"/>
          <ac:spMkLst>
            <pc:docMk/>
            <pc:sldMk cId="3343519662" sldId="272"/>
            <ac:spMk id="5" creationId="{C88AEBFC-DD39-3187-7449-CAF4CE3C6E41}"/>
          </ac:spMkLst>
        </pc:spChg>
        <pc:spChg chg="add mod">
          <ac:chgData name="Petrone, Alessio (STUDENTS)" userId="3340095e-1989-4036-ac03-8c1998ee6418" providerId="ADAL" clId="{53AADA6E-DC95-421F-890F-0A8DCA500198}" dt="2022-05-10T13:10:01.321" v="282" actId="20577"/>
          <ac:spMkLst>
            <pc:docMk/>
            <pc:sldMk cId="3343519662" sldId="272"/>
            <ac:spMk id="10" creationId="{FACDED18-5EFA-3AFC-0D33-4936FF270FE7}"/>
          </ac:spMkLst>
        </pc:spChg>
        <pc:picChg chg="add del mod">
          <ac:chgData name="Petrone, Alessio (STUDENTS)" userId="3340095e-1989-4036-ac03-8c1998ee6418" providerId="ADAL" clId="{53AADA6E-DC95-421F-890F-0A8DCA500198}" dt="2022-05-10T13:02:38.669" v="95" actId="931"/>
          <ac:picMkLst>
            <pc:docMk/>
            <pc:sldMk cId="3343519662" sldId="272"/>
            <ac:picMk id="7" creationId="{A962F382-7B71-446F-FA92-E90ACF55DE9F}"/>
          </ac:picMkLst>
        </pc:picChg>
        <pc:picChg chg="add mod ord modCrop">
          <ac:chgData name="Petrone, Alessio (STUDENTS)" userId="3340095e-1989-4036-ac03-8c1998ee6418" providerId="ADAL" clId="{53AADA6E-DC95-421F-890F-0A8DCA500198}" dt="2022-05-10T13:09:25.647" v="227" actId="732"/>
          <ac:picMkLst>
            <pc:docMk/>
            <pc:sldMk cId="3343519662" sldId="272"/>
            <ac:picMk id="9" creationId="{508BBCFA-A8F0-038E-6FDF-FE2A9D831F4D}"/>
          </ac:picMkLst>
        </pc:picChg>
      </pc:sldChg>
      <pc:sldChg chg="modSp mod">
        <pc:chgData name="Petrone, Alessio (STUDENTS)" userId="3340095e-1989-4036-ac03-8c1998ee6418" providerId="ADAL" clId="{53AADA6E-DC95-421F-890F-0A8DCA500198}" dt="2022-05-10T13:11:44.677" v="319" actId="20577"/>
        <pc:sldMkLst>
          <pc:docMk/>
          <pc:sldMk cId="494885323" sldId="273"/>
        </pc:sldMkLst>
        <pc:spChg chg="mod">
          <ac:chgData name="Petrone, Alessio (STUDENTS)" userId="3340095e-1989-4036-ac03-8c1998ee6418" providerId="ADAL" clId="{53AADA6E-DC95-421F-890F-0A8DCA500198}" dt="2022-05-10T13:11:44.677" v="319" actId="20577"/>
          <ac:spMkLst>
            <pc:docMk/>
            <pc:sldMk cId="494885323" sldId="273"/>
            <ac:spMk id="3" creationId="{417DEE20-3715-BDAA-F7C9-192921B91E6F}"/>
          </ac:spMkLst>
        </pc:spChg>
      </pc:sldChg>
      <pc:sldChg chg="addSp delSp modSp new mod modTransition setBg">
        <pc:chgData name="Petrone, Alessio (STUDENTS)" userId="3340095e-1989-4036-ac03-8c1998ee6418" providerId="ADAL" clId="{53AADA6E-DC95-421F-890F-0A8DCA500198}" dt="2022-05-10T13:39:08.873" v="471"/>
        <pc:sldMkLst>
          <pc:docMk/>
          <pc:sldMk cId="1039688855" sldId="274"/>
        </pc:sldMkLst>
        <pc:spChg chg="del">
          <ac:chgData name="Petrone, Alessio (STUDENTS)" userId="3340095e-1989-4036-ac03-8c1998ee6418" providerId="ADAL" clId="{53AADA6E-DC95-421F-890F-0A8DCA500198}" dt="2022-05-10T13:34:44.539" v="430" actId="478"/>
          <ac:spMkLst>
            <pc:docMk/>
            <pc:sldMk cId="1039688855" sldId="274"/>
            <ac:spMk id="2" creationId="{D0F0FCBE-F8C8-69D8-14CA-212C2C6A0983}"/>
          </ac:spMkLst>
        </pc:spChg>
        <pc:spChg chg="add del">
          <ac:chgData name="Petrone, Alessio (STUDENTS)" userId="3340095e-1989-4036-ac03-8c1998ee6418" providerId="ADAL" clId="{53AADA6E-DC95-421F-890F-0A8DCA500198}" dt="2022-05-10T13:34:56.034" v="436" actId="26606"/>
          <ac:spMkLst>
            <pc:docMk/>
            <pc:sldMk cId="1039688855" sldId="274"/>
            <ac:spMk id="8" creationId="{C2579DAE-C141-48DB-810E-C070C300819E}"/>
          </ac:spMkLst>
        </pc:spChg>
        <pc:spChg chg="add del">
          <ac:chgData name="Petrone, Alessio (STUDENTS)" userId="3340095e-1989-4036-ac03-8c1998ee6418" providerId="ADAL" clId="{53AADA6E-DC95-421F-890F-0A8DCA500198}" dt="2022-05-10T13:34:56.034" v="436" actId="26606"/>
          <ac:spMkLst>
            <pc:docMk/>
            <pc:sldMk cId="1039688855" sldId="274"/>
            <ac:spMk id="10" creationId="{02FD90C3-6350-4D5B-9738-6E94EDF30F74}"/>
          </ac:spMkLst>
        </pc:spChg>
        <pc:spChg chg="add del">
          <ac:chgData name="Petrone, Alessio (STUDENTS)" userId="3340095e-1989-4036-ac03-8c1998ee6418" providerId="ADAL" clId="{53AADA6E-DC95-421F-890F-0A8DCA500198}" dt="2022-05-10T13:34:56.034" v="436" actId="26606"/>
          <ac:spMkLst>
            <pc:docMk/>
            <pc:sldMk cId="1039688855" sldId="274"/>
            <ac:spMk id="12" creationId="{2C7211D9-E545-4D00-9874-641EC7C7BD85}"/>
          </ac:spMkLst>
        </pc:spChg>
        <pc:spChg chg="add del">
          <ac:chgData name="Petrone, Alessio (STUDENTS)" userId="3340095e-1989-4036-ac03-8c1998ee6418" providerId="ADAL" clId="{53AADA6E-DC95-421F-890F-0A8DCA500198}" dt="2022-05-10T13:34:56.034" v="436" actId="26606"/>
          <ac:spMkLst>
            <pc:docMk/>
            <pc:sldMk cId="1039688855" sldId="274"/>
            <ac:spMk id="14" creationId="{5DBBC34A-8C43-4368-951E-A04EB7C00E32}"/>
          </ac:spMkLst>
        </pc:spChg>
        <pc:spChg chg="add del">
          <ac:chgData name="Petrone, Alessio (STUDENTS)" userId="3340095e-1989-4036-ac03-8c1998ee6418" providerId="ADAL" clId="{53AADA6E-DC95-421F-890F-0A8DCA500198}" dt="2022-05-10T13:38:32.598" v="469" actId="26606"/>
          <ac:spMkLst>
            <pc:docMk/>
            <pc:sldMk cId="1039688855" sldId="274"/>
            <ac:spMk id="16" creationId="{AE1AF813-2D2F-4B78-9216-388AF161EDAA}"/>
          </ac:spMkLst>
        </pc:spChg>
        <pc:spChg chg="add del">
          <ac:chgData name="Petrone, Alessio (STUDENTS)" userId="3340095e-1989-4036-ac03-8c1998ee6418" providerId="ADAL" clId="{53AADA6E-DC95-421F-890F-0A8DCA500198}" dt="2022-05-10T13:38:32.598" v="469" actId="26606"/>
          <ac:spMkLst>
            <pc:docMk/>
            <pc:sldMk cId="1039688855" sldId="274"/>
            <ac:spMk id="17" creationId="{C47181D2-95D5-4439-9BDF-14D4FDC7BD80}"/>
          </ac:spMkLst>
        </pc:spChg>
        <pc:spChg chg="add del">
          <ac:chgData name="Petrone, Alessio (STUDENTS)" userId="3340095e-1989-4036-ac03-8c1998ee6418" providerId="ADAL" clId="{53AADA6E-DC95-421F-890F-0A8DCA500198}" dt="2022-05-10T13:38:28.351" v="462" actId="26606"/>
          <ac:spMkLst>
            <pc:docMk/>
            <pc:sldMk cId="1039688855" sldId="274"/>
            <ac:spMk id="22" creationId="{AE1AF813-2D2F-4B78-9216-388AF161EDAA}"/>
          </ac:spMkLst>
        </pc:spChg>
        <pc:spChg chg="add del">
          <ac:chgData name="Petrone, Alessio (STUDENTS)" userId="3340095e-1989-4036-ac03-8c1998ee6418" providerId="ADAL" clId="{53AADA6E-DC95-421F-890F-0A8DCA500198}" dt="2022-05-10T13:38:28.351" v="462" actId="26606"/>
          <ac:spMkLst>
            <pc:docMk/>
            <pc:sldMk cId="1039688855" sldId="274"/>
            <ac:spMk id="24" creationId="{C47181D2-95D5-4439-9BDF-14D4FDC7BD80}"/>
          </ac:spMkLst>
        </pc:spChg>
        <pc:spChg chg="add del">
          <ac:chgData name="Petrone, Alessio (STUDENTS)" userId="3340095e-1989-4036-ac03-8c1998ee6418" providerId="ADAL" clId="{53AADA6E-DC95-421F-890F-0A8DCA500198}" dt="2022-05-10T13:38:29.657" v="464" actId="26606"/>
          <ac:spMkLst>
            <pc:docMk/>
            <pc:sldMk cId="1039688855" sldId="274"/>
            <ac:spMk id="26" creationId="{AE1AF813-2D2F-4B78-9216-388AF161EDAA}"/>
          </ac:spMkLst>
        </pc:spChg>
        <pc:spChg chg="add del">
          <ac:chgData name="Petrone, Alessio (STUDENTS)" userId="3340095e-1989-4036-ac03-8c1998ee6418" providerId="ADAL" clId="{53AADA6E-DC95-421F-890F-0A8DCA500198}" dt="2022-05-10T13:38:29.657" v="464" actId="26606"/>
          <ac:spMkLst>
            <pc:docMk/>
            <pc:sldMk cId="1039688855" sldId="274"/>
            <ac:spMk id="27" creationId="{C47181D2-95D5-4439-9BDF-14D4FDC7BD80}"/>
          </ac:spMkLst>
        </pc:spChg>
        <pc:spChg chg="add del">
          <ac:chgData name="Petrone, Alessio (STUDENTS)" userId="3340095e-1989-4036-ac03-8c1998ee6418" providerId="ADAL" clId="{53AADA6E-DC95-421F-890F-0A8DCA500198}" dt="2022-05-10T13:38:30.982" v="466" actId="26606"/>
          <ac:spMkLst>
            <pc:docMk/>
            <pc:sldMk cId="1039688855" sldId="274"/>
            <ac:spMk id="29" creationId="{AE1AF813-2D2F-4B78-9216-388AF161EDAA}"/>
          </ac:spMkLst>
        </pc:spChg>
        <pc:spChg chg="add del">
          <ac:chgData name="Petrone, Alessio (STUDENTS)" userId="3340095e-1989-4036-ac03-8c1998ee6418" providerId="ADAL" clId="{53AADA6E-DC95-421F-890F-0A8DCA500198}" dt="2022-05-10T13:38:30.982" v="466" actId="26606"/>
          <ac:spMkLst>
            <pc:docMk/>
            <pc:sldMk cId="1039688855" sldId="274"/>
            <ac:spMk id="30" creationId="{C47181D2-95D5-4439-9BDF-14D4FDC7BD80}"/>
          </ac:spMkLst>
        </pc:spChg>
        <pc:spChg chg="add del">
          <ac:chgData name="Petrone, Alessio (STUDENTS)" userId="3340095e-1989-4036-ac03-8c1998ee6418" providerId="ADAL" clId="{53AADA6E-DC95-421F-890F-0A8DCA500198}" dt="2022-05-10T13:38:32.594" v="468" actId="26606"/>
          <ac:spMkLst>
            <pc:docMk/>
            <pc:sldMk cId="1039688855" sldId="274"/>
            <ac:spMk id="32" creationId="{C2579DAE-C141-48DB-810E-C070C300819E}"/>
          </ac:spMkLst>
        </pc:spChg>
        <pc:spChg chg="add del">
          <ac:chgData name="Petrone, Alessio (STUDENTS)" userId="3340095e-1989-4036-ac03-8c1998ee6418" providerId="ADAL" clId="{53AADA6E-DC95-421F-890F-0A8DCA500198}" dt="2022-05-10T13:38:32.594" v="468" actId="26606"/>
          <ac:spMkLst>
            <pc:docMk/>
            <pc:sldMk cId="1039688855" sldId="274"/>
            <ac:spMk id="33" creationId="{02FD90C3-6350-4D5B-9738-6E94EDF30F74}"/>
          </ac:spMkLst>
        </pc:spChg>
        <pc:spChg chg="add">
          <ac:chgData name="Petrone, Alessio (STUDENTS)" userId="3340095e-1989-4036-ac03-8c1998ee6418" providerId="ADAL" clId="{53AADA6E-DC95-421F-890F-0A8DCA500198}" dt="2022-05-10T13:38:32.598" v="469" actId="26606"/>
          <ac:spMkLst>
            <pc:docMk/>
            <pc:sldMk cId="1039688855" sldId="274"/>
            <ac:spMk id="35" creationId="{AE1AF813-2D2F-4B78-9216-388AF161EDAA}"/>
          </ac:spMkLst>
        </pc:spChg>
        <pc:spChg chg="add">
          <ac:chgData name="Petrone, Alessio (STUDENTS)" userId="3340095e-1989-4036-ac03-8c1998ee6418" providerId="ADAL" clId="{53AADA6E-DC95-421F-890F-0A8DCA500198}" dt="2022-05-10T13:38:32.598" v="469" actId="26606"/>
          <ac:spMkLst>
            <pc:docMk/>
            <pc:sldMk cId="1039688855" sldId="274"/>
            <ac:spMk id="36" creationId="{C47181D2-95D5-4439-9BDF-14D4FDC7BD80}"/>
          </ac:spMkLst>
        </pc:spChg>
        <pc:picChg chg="add mod">
          <ac:chgData name="Petrone, Alessio (STUDENTS)" userId="3340095e-1989-4036-ac03-8c1998ee6418" providerId="ADAL" clId="{53AADA6E-DC95-421F-890F-0A8DCA500198}" dt="2022-05-10T13:38:38.636" v="470" actId="27614"/>
          <ac:picMkLst>
            <pc:docMk/>
            <pc:sldMk cId="1039688855" sldId="274"/>
            <ac:picMk id="3" creationId="{9D5E3795-0EC9-E750-7856-8A3794BE642D}"/>
          </ac:picMkLst>
        </pc:picChg>
      </pc:sldChg>
      <pc:sldChg chg="addSp delSp modSp new mod modTransition setBg">
        <pc:chgData name="Petrone, Alessio (STUDENTS)" userId="3340095e-1989-4036-ac03-8c1998ee6418" providerId="ADAL" clId="{53AADA6E-DC95-421F-890F-0A8DCA500198}" dt="2022-05-10T13:39:10.746" v="472"/>
        <pc:sldMkLst>
          <pc:docMk/>
          <pc:sldMk cId="4164918548" sldId="275"/>
        </pc:sldMkLst>
        <pc:spChg chg="del">
          <ac:chgData name="Petrone, Alessio (STUDENTS)" userId="3340095e-1989-4036-ac03-8c1998ee6418" providerId="ADAL" clId="{53AADA6E-DC95-421F-890F-0A8DCA500198}" dt="2022-05-10T13:35:35.144" v="445" actId="478"/>
          <ac:spMkLst>
            <pc:docMk/>
            <pc:sldMk cId="4164918548" sldId="275"/>
            <ac:spMk id="2" creationId="{8E49EAB7-BC93-B767-103B-B3C21DD8D89E}"/>
          </ac:spMkLst>
        </pc:spChg>
        <pc:spChg chg="add">
          <ac:chgData name="Petrone, Alessio (STUDENTS)" userId="3340095e-1989-4036-ac03-8c1998ee6418" providerId="ADAL" clId="{53AADA6E-DC95-421F-890F-0A8DCA500198}" dt="2022-05-10T13:35:36.729" v="446" actId="26606"/>
          <ac:spMkLst>
            <pc:docMk/>
            <pc:sldMk cId="4164918548" sldId="275"/>
            <ac:spMk id="8" creationId="{AE1AF813-2D2F-4B78-9216-388AF161EDAA}"/>
          </ac:spMkLst>
        </pc:spChg>
        <pc:spChg chg="add">
          <ac:chgData name="Petrone, Alessio (STUDENTS)" userId="3340095e-1989-4036-ac03-8c1998ee6418" providerId="ADAL" clId="{53AADA6E-DC95-421F-890F-0A8DCA500198}" dt="2022-05-10T13:35:36.729" v="446" actId="26606"/>
          <ac:spMkLst>
            <pc:docMk/>
            <pc:sldMk cId="4164918548" sldId="275"/>
            <ac:spMk id="10" creationId="{C47181D2-95D5-4439-9BDF-14D4FDC7BD80}"/>
          </ac:spMkLst>
        </pc:spChg>
        <pc:picChg chg="add del mod">
          <ac:chgData name="Petrone, Alessio (STUDENTS)" userId="3340095e-1989-4036-ac03-8c1998ee6418" providerId="ADAL" clId="{53AADA6E-DC95-421F-890F-0A8DCA500198}" dt="2022-05-10T13:36:25.605" v="447" actId="478"/>
          <ac:picMkLst>
            <pc:docMk/>
            <pc:sldMk cId="4164918548" sldId="275"/>
            <ac:picMk id="3" creationId="{FEF9E9E4-BED0-15AB-DD39-37BCBBF4424A}"/>
          </ac:picMkLst>
        </pc:picChg>
        <pc:picChg chg="add del mod">
          <ac:chgData name="Petrone, Alessio (STUDENTS)" userId="3340095e-1989-4036-ac03-8c1998ee6418" providerId="ADAL" clId="{53AADA6E-DC95-421F-890F-0A8DCA500198}" dt="2022-05-10T13:37:35.498" v="453" actId="478"/>
          <ac:picMkLst>
            <pc:docMk/>
            <pc:sldMk cId="4164918548" sldId="275"/>
            <ac:picMk id="5" creationId="{30908837-57F0-C8EA-1900-002F3D952ECD}"/>
          </ac:picMkLst>
        </pc:picChg>
        <pc:picChg chg="add mod">
          <ac:chgData name="Petrone, Alessio (STUDENTS)" userId="3340095e-1989-4036-ac03-8c1998ee6418" providerId="ADAL" clId="{53AADA6E-DC95-421F-890F-0A8DCA500198}" dt="2022-05-10T13:38:23.381" v="460" actId="1076"/>
          <ac:picMkLst>
            <pc:docMk/>
            <pc:sldMk cId="4164918548" sldId="275"/>
            <ac:picMk id="7" creationId="{FFBE5E1C-8098-AFF9-7D6E-A7DDC5FCBF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4A0CCC-3D18-45F8-97C9-349B9EEBA434}" type="datetimeFigureOut">
              <a:rPr lang="en-CH" smtClean="0"/>
              <a:t>11/05/2022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6EEFEA-16F7-4DC3-9598-63B818A7A614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49033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Whtiebox testing </a:t>
            </a:r>
            <a:r>
              <a:rPr lang="de-CH" dirty="0">
                <a:sym typeface="Wingdings" panose="05000000000000000000" pitchFamily="2" charset="2"/>
              </a:rPr>
              <a:t> testen code</a:t>
            </a:r>
          </a:p>
          <a:p>
            <a:r>
              <a:rPr lang="de-CH" dirty="0">
                <a:sym typeface="Wingdings" panose="05000000000000000000" pitchFamily="2" charset="2"/>
              </a:rPr>
              <a:t>Blackbox testing  testen aus sicht von Benutzer</a:t>
            </a:r>
          </a:p>
          <a:p>
            <a:r>
              <a:rPr lang="de-CH" dirty="0">
                <a:sym typeface="Wingdings" panose="05000000000000000000" pitchFamily="2" charset="2"/>
              </a:rPr>
              <a:t>Integration  testen fetching / backend</a:t>
            </a:r>
          </a:p>
          <a:p>
            <a:r>
              <a:rPr lang="de-CH" dirty="0">
                <a:sym typeface="Wingdings" panose="05000000000000000000" pitchFamily="2" charset="2"/>
              </a:rPr>
              <a:t>Selenium  testen Frontend UI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EEFEA-16F7-4DC3-9598-63B818A7A614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6072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/>
              <a:t>Nachteil von exportieren </a:t>
            </a:r>
            <a:r>
              <a:rPr lang="de-CH" dirty="0">
                <a:sym typeface="Wingdings" panose="05000000000000000000" pitchFamily="2" charset="2"/>
              </a:rPr>
              <a:t> es wartet nicht auf server, sleep nach jedem klick</a:t>
            </a:r>
          </a:p>
          <a:p>
            <a:r>
              <a:rPr lang="de-CH" dirty="0">
                <a:sym typeface="Wingdings" panose="05000000000000000000" pitchFamily="2" charset="2"/>
              </a:rPr>
              <a:t>Dafür  auch möglich mit diesem Sleep später Laufzeit tests zu machen</a:t>
            </a:r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EEFEA-16F7-4DC3-9598-63B818A7A614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4029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6EEFEA-16F7-4DC3-9598-63B818A7A614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3068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58080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401299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86293-654D-4FA0-9D72-B90BF46330C7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4168504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486293-654D-4FA0-9D72-B90BF46330C7}" type="datetimeFigureOut">
              <a:rPr lang="de-CH" smtClean="0"/>
              <a:t>11.05.2022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F6534C9-5ACB-4FCB-AAD1-9B66FD26162C}" type="slidenum">
              <a:rPr lang="de-CH" smtClean="0"/>
              <a:t>‹Nr.›</a:t>
            </a:fld>
            <a:endParaRPr lang="de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fik 10">
            <a:extLst>
              <a:ext uri="{FF2B5EF4-FFF2-40B4-BE49-F238E27FC236}">
                <a16:creationId xmlns:a16="http://schemas.microsoft.com/office/drawing/2014/main" id="{7DF4D806-EE92-4E14-9E5C-C53FBCF555D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9964189" y="286117"/>
            <a:ext cx="1656223" cy="61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62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1" r:id="rId2"/>
    <p:sldLayoutId id="2147483663" r:id="rId3"/>
  </p:sldLayoutIdLst>
  <p:transition spd="slow">
    <p:push dir="u"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7FBEC6-6060-402F-BD74-9A852191E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0051" y="2402380"/>
            <a:ext cx="10058400" cy="2833008"/>
          </a:xfrm>
        </p:spPr>
        <p:txBody>
          <a:bodyPr>
            <a:normAutofit/>
          </a:bodyPr>
          <a:lstStyle/>
          <a:p>
            <a:r>
              <a:rPr lang="de-CH" dirty="0"/>
              <a:t>MedCodeSearch 3.0</a:t>
            </a:r>
            <a:br>
              <a:rPr lang="de-CH" dirty="0"/>
            </a:br>
            <a:r>
              <a:rPr lang="de-CH" sz="4000" dirty="0"/>
              <a:t>Qualitätssicherung, Testing, Usability</a:t>
            </a:r>
            <a:br>
              <a:rPr lang="en-CH" dirty="0"/>
            </a:b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5FD336-53F3-40C4-8C52-37C3A0A2C2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Präsentation von Alessio PEtrone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52261986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644DB346-7D63-A844-36B7-7250826CBB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8246" b="35435"/>
          <a:stretch/>
        </p:blipFill>
        <p:spPr>
          <a:xfrm>
            <a:off x="2216726" y="0"/>
            <a:ext cx="7514705" cy="636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4370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52BF-0AA9-49EC-D4F7-063A0FD43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Whitebox testing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709CB-4116-9AD3-A371-AB7E91527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→"/>
            </a:pPr>
            <a:r>
              <a:rPr lang="de-CH" dirty="0"/>
              <a:t> JUnit tests mit Jest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CH" dirty="0"/>
              <a:t>Assertions, eingebaut in die exportieren Selenium-tests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CH" dirty="0"/>
              <a:t>Alleinstehend Komponenten und nicht die ganze App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8070692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DCD366-FA56-BB16-CDB4-3EB348C56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Integration </a:t>
            </a:r>
            <a:r>
              <a:rPr lang="de-CH" dirty="0" err="1"/>
              <a:t>testing</a:t>
            </a:r>
            <a:endParaRPr lang="en-CH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7DEE20-3715-BDAA-F7C9-192921B91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→"/>
            </a:pPr>
            <a:r>
              <a:rPr lang="de-CH" dirty="0">
                <a:sym typeface="Wingdings" panose="05000000000000000000" pitchFamily="2" charset="2"/>
              </a:rPr>
              <a:t> Testet Backend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CH" dirty="0">
                <a:sym typeface="Wingdings" panose="05000000000000000000" pitchFamily="2" charset="2"/>
              </a:rPr>
              <a:t> Gefetchter Inhalt wird schon durch Assertions getestet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9488532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6D3-4A8F-926A-F667-AB37DE43B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Usability</a:t>
            </a:r>
            <a:endParaRPr lang="en-CH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08BBCFA-A8F0-038E-6FDF-FE2A9D831F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8924"/>
          <a:stretch/>
        </p:blipFill>
        <p:spPr>
          <a:xfrm>
            <a:off x="900194" y="1862029"/>
            <a:ext cx="3760705" cy="431017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CDED18-5EFA-3AFC-0D33-4936FF270FE7}"/>
              </a:ext>
            </a:extLst>
          </p:cNvPr>
          <p:cNvSpPr txBox="1"/>
          <p:nvPr/>
        </p:nvSpPr>
        <p:spPr>
          <a:xfrm>
            <a:off x="5296792" y="2165230"/>
            <a:ext cx="599501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Desktop Version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dirty="0"/>
              <a:t>Finden Sie heraus, welches Medikament die Nummer „7680679400054“ hat.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dirty="0"/>
              <a:t>Finden Sie heraus, welche Mittel und Gegenstände die Nummern 24.01, 24.02 und 24.03 tragen. </a:t>
            </a:r>
            <a:endParaRPr lang="de-CH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dirty="0"/>
              <a:t>Suchen Sie im französischen MiGeL-Katalog („LiMA“) „Bandage thoracique“. </a:t>
            </a:r>
            <a:endParaRPr lang="de-CH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dirty="0"/>
              <a:t>Finden Sie heraus, wie viele Arten von Bandagen im Januar 2013 im MiGeL zu finden waren. </a:t>
            </a:r>
            <a:endParaRPr lang="de-CH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à"/>
            </a:pPr>
            <a:r>
              <a:rPr lang="de-DE" dirty="0"/>
              <a:t>Navigieren Sie von der AL-Startseite aus zum „Hepatitis-C-Virus“ (C / C1 / 3069.00) ohne die Suchfunktion zu verwenden.</a:t>
            </a:r>
          </a:p>
          <a:p>
            <a:pPr>
              <a:buClr>
                <a:schemeClr val="accent1"/>
              </a:buClr>
            </a:pPr>
            <a:r>
              <a:rPr lang="de-DE" dirty="0"/>
              <a:t>Mobile Version ähnliche Aufgaben</a:t>
            </a:r>
          </a:p>
        </p:txBody>
      </p:sp>
    </p:spTree>
    <p:extLst>
      <p:ext uri="{BB962C8B-B14F-4D97-AF65-F5344CB8AC3E}">
        <p14:creationId xmlns:p14="http://schemas.microsoft.com/office/powerpoint/2010/main" val="3343519662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97F7C0B-8376-4632-97BB-85ABDFD0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Fragen</a:t>
            </a:r>
            <a:r>
              <a:rPr lang="en-US" sz="8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</p:txBody>
      </p:sp>
      <p:pic>
        <p:nvPicPr>
          <p:cNvPr id="6" name="Graphic 5" descr="Help">
            <a:extLst>
              <a:ext uri="{FF2B5EF4-FFF2-40B4-BE49-F238E27FC236}">
                <a16:creationId xmlns:a16="http://schemas.microsoft.com/office/drawing/2014/main" id="{F5C76A9F-7601-4015-8ACF-D05C03F92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832831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61A1-000D-4531-85E9-80539939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Inhaltsverzeichnis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8F9BF1-EA58-4BAF-AEE4-5521CDEE6590}"/>
              </a:ext>
            </a:extLst>
          </p:cNvPr>
          <p:cNvSpPr txBox="1"/>
          <p:nvPr/>
        </p:nvSpPr>
        <p:spPr>
          <a:xfrm>
            <a:off x="1186962" y="1978269"/>
            <a:ext cx="99687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de-CH" sz="2400" dirty="0"/>
          </a:p>
          <a:p>
            <a:pPr marL="342900" indent="-342900">
              <a:buFont typeface="+mj-lt"/>
              <a:buAutoNum type="arabicPeriod"/>
            </a:pPr>
            <a:r>
              <a:rPr lang="de-CH" sz="2400" b="1" dirty="0"/>
              <a:t>Wie können wir Qualität gewährleisten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Testing - Usability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Fragen / Bemerkungen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2845907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0CA4-90AD-D8E7-D838-431888848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ist Qualität?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2F506-EF33-36DF-2FE2-4329779BD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Calibri" panose="020F0502020204030204" pitchFamily="34" charset="0"/>
              <a:buChar char="→"/>
            </a:pPr>
            <a:r>
              <a:rPr lang="de-CH" dirty="0"/>
              <a:t>Funktionierende Software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CH" dirty="0"/>
              <a:t>Software die macht, wofür sie gedacht ist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CH" dirty="0"/>
              <a:t>Lesbarer und gut strukturierter Code</a:t>
            </a:r>
          </a:p>
          <a:p>
            <a:pPr>
              <a:buFont typeface="Calibri" panose="020F0502020204030204" pitchFamily="34" charset="0"/>
              <a:buChar char="→"/>
            </a:pPr>
            <a:r>
              <a:rPr lang="de-CH" dirty="0"/>
              <a:t>Möglichst bug-frei</a:t>
            </a:r>
          </a:p>
        </p:txBody>
      </p:sp>
    </p:spTree>
    <p:extLst>
      <p:ext uri="{BB962C8B-B14F-4D97-AF65-F5344CB8AC3E}">
        <p14:creationId xmlns:p14="http://schemas.microsoft.com/office/powerpoint/2010/main" val="268517602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2FCF-E2B7-2376-D810-B86F852FD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Wie erreichen wir das?</a:t>
            </a:r>
            <a:endParaRPr lang="en-CH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769E97-87B1-769D-A0AC-DEFFB0F028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78530" y="2381090"/>
            <a:ext cx="5295900" cy="742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AD78D2-A0B1-3AC5-13F2-5950309D77B6}"/>
              </a:ext>
            </a:extLst>
          </p:cNvPr>
          <p:cNvSpPr txBox="1"/>
          <p:nvPr/>
        </p:nvSpPr>
        <p:spPr>
          <a:xfrm>
            <a:off x="7253542" y="2836134"/>
            <a:ext cx="1490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/>
              <a:t>- O. Nierstrasz</a:t>
            </a:r>
            <a:endParaRPr lang="en-CH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3FFC41F-2FDA-7F0A-3919-C9D64EDBEB53}"/>
              </a:ext>
            </a:extLst>
          </p:cNvPr>
          <p:cNvSpPr txBox="1">
            <a:spLocks/>
          </p:cNvSpPr>
          <p:nvPr/>
        </p:nvSpPr>
        <p:spPr>
          <a:xfrm>
            <a:off x="1097280" y="3658368"/>
            <a:ext cx="4215699" cy="22107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Char char="→"/>
            </a:pPr>
            <a:r>
              <a:rPr lang="de-CH" dirty="0"/>
              <a:t> do it </a:t>
            </a:r>
          </a:p>
          <a:p>
            <a:pPr marL="0" indent="0">
              <a:buNone/>
            </a:pPr>
            <a:endParaRPr lang="de-CH" dirty="0"/>
          </a:p>
          <a:p>
            <a:pPr>
              <a:buFont typeface="Calibri" panose="020F0502020204030204" pitchFamily="34" charset="0"/>
              <a:buChar char="→"/>
            </a:pPr>
            <a:r>
              <a:rPr lang="de-CH" dirty="0"/>
              <a:t> do it right	 or	</a:t>
            </a:r>
            <a:r>
              <a:rPr lang="de-CH" dirty="0">
                <a:sym typeface="Wingdings" panose="05000000000000000000" pitchFamily="2" charset="2"/>
              </a:rPr>
              <a:t> Testing</a:t>
            </a:r>
            <a:r>
              <a:rPr lang="de-CH" dirty="0"/>
              <a:t> 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de-CH" dirty="0"/>
          </a:p>
          <a:p>
            <a:pPr>
              <a:buFont typeface="Calibri" panose="020F0502020204030204" pitchFamily="34" charset="0"/>
              <a:buChar char="→"/>
            </a:pPr>
            <a:r>
              <a:rPr lang="de-CH" dirty="0"/>
              <a:t> do it fast </a:t>
            </a:r>
            <a:r>
              <a:rPr lang="de-CH" dirty="0">
                <a:sym typeface="Wingdings" panose="05000000000000000000" pitchFamily="2" charset="2"/>
              </a:rPr>
              <a:t> sobald es richtig ist</a:t>
            </a:r>
            <a:endParaRPr lang="de-CH" dirty="0"/>
          </a:p>
          <a:p>
            <a:endParaRPr lang="en-CH" dirty="0"/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E60246E1-916F-EB6A-5206-43FB557B36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04948" y="3658366"/>
            <a:ext cx="369917" cy="379881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47CD8C53-F98B-723C-DD95-A8CEBE2D04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3765" y="4542358"/>
            <a:ext cx="431130" cy="442743"/>
          </a:xfrm>
          <a:prstGeom prst="rect">
            <a:avLst/>
          </a:prstGeom>
        </p:spPr>
      </p:pic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5CFC9CB3-6C77-7814-CBBB-32550319A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60859" y="4518684"/>
            <a:ext cx="435341" cy="44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7187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2D61A1-000D-4531-85E9-80539939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Inhaltsverzeichnis</a:t>
            </a:r>
            <a:endParaRPr lang="de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78F9BF1-EA58-4BAF-AEE4-5521CDEE6590}"/>
              </a:ext>
            </a:extLst>
          </p:cNvPr>
          <p:cNvSpPr txBox="1"/>
          <p:nvPr/>
        </p:nvSpPr>
        <p:spPr>
          <a:xfrm>
            <a:off x="1186962" y="1978269"/>
            <a:ext cx="996871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de-CH" sz="2400" dirty="0"/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Wie können wir Qualität gewährleisten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b="1" dirty="0"/>
              <a:t>Testing - Usability</a:t>
            </a:r>
          </a:p>
          <a:p>
            <a:pPr marL="342900" indent="-342900">
              <a:buFont typeface="+mj-lt"/>
              <a:buAutoNum type="arabicPeriod"/>
            </a:pPr>
            <a:r>
              <a:rPr lang="de-CH" sz="2400" dirty="0">
                <a:solidFill>
                  <a:schemeClr val="bg1">
                    <a:lumMod val="65000"/>
                  </a:schemeClr>
                </a:solidFill>
              </a:rPr>
              <a:t>Fragen / Bemerkungen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26426340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8BC2-B3CA-7960-2127-160A05299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Was können wir testen?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27AA-E656-94C5-BDAC-B5D0DCFAF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5724698" cy="4510731"/>
          </a:xfrm>
        </p:spPr>
        <p:txBody>
          <a:bodyPr numCol="1">
            <a:normAutofit/>
          </a:bodyPr>
          <a:lstStyle/>
          <a:p>
            <a:r>
              <a:rPr lang="de-CH" dirty="0"/>
              <a:t>- Whitebox </a:t>
            </a:r>
            <a:r>
              <a:rPr lang="de-CH" dirty="0" err="1"/>
              <a:t>testing</a:t>
            </a:r>
            <a:endParaRPr lang="de-CH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Einzelne Komponenten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Grenzen von Schlaufen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Handling von Servicemethoden</a:t>
            </a:r>
            <a:endParaRPr lang="de-CH" dirty="0"/>
          </a:p>
          <a:p>
            <a:r>
              <a:rPr lang="de-CH" dirty="0"/>
              <a:t>- Blackbox </a:t>
            </a:r>
            <a:r>
              <a:rPr lang="de-CH" dirty="0" err="1"/>
              <a:t>testing</a:t>
            </a:r>
            <a:endParaRPr lang="de-CH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Zusammenspiel von den Komponenten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dirty="0">
                <a:sym typeface="Wingdings" panose="05000000000000000000" pitchFamily="2" charset="2"/>
              </a:rPr>
              <a:t>Darstellungen Mobil/Desktop-Version</a:t>
            </a:r>
            <a:endParaRPr lang="de-CH" dirty="0"/>
          </a:p>
          <a:p>
            <a:r>
              <a:rPr lang="de-CH" dirty="0"/>
              <a:t>- Integration </a:t>
            </a:r>
            <a:r>
              <a:rPr lang="de-CH" dirty="0" err="1"/>
              <a:t>testing</a:t>
            </a:r>
            <a:r>
              <a:rPr lang="de-CH" dirty="0"/>
              <a:t> 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dirty="0" err="1">
                <a:sym typeface="Wingdings" panose="05000000000000000000" pitchFamily="2" charset="2"/>
              </a:rPr>
              <a:t>Fetching</a:t>
            </a:r>
            <a:r>
              <a:rPr lang="de-CH" dirty="0">
                <a:sym typeface="Wingdings" panose="05000000000000000000" pitchFamily="2" charset="2"/>
              </a:rPr>
              <a:t> – werden die richtigen Daten </a:t>
            </a:r>
            <a:r>
              <a:rPr lang="de-CH" dirty="0" err="1">
                <a:sym typeface="Wingdings" panose="05000000000000000000" pitchFamily="2" charset="2"/>
              </a:rPr>
              <a:t>gefetched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/>
              <a:t>- Usability testing</a:t>
            </a:r>
          </a:p>
          <a:p>
            <a:pPr marL="384048" marR="0" lvl="1" indent="-18288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rgbClr val="3494BA"/>
              </a:buClr>
              <a:buSzTx/>
              <a:buFont typeface="Wingdings" panose="05000000000000000000" pitchFamily="2" charset="2"/>
              <a:buChar char="à"/>
              <a:tabLst/>
              <a:defRPr/>
            </a:pPr>
            <a:r>
              <a:rPr lang="de-CH" dirty="0">
                <a:sym typeface="Wingdings" panose="05000000000000000000" pitchFamily="2" charset="2"/>
              </a:rPr>
              <a:t>Gibt es eine bessere Variante etwas Darzustellen  </a:t>
            </a:r>
            <a:endParaRPr lang="de-CH" dirty="0"/>
          </a:p>
          <a:p>
            <a:endParaRPr lang="de-CH" dirty="0"/>
          </a:p>
          <a:p>
            <a:endParaRPr lang="de-CH" dirty="0"/>
          </a:p>
          <a:p>
            <a:pPr>
              <a:buFont typeface="Wingdings" panose="05000000000000000000" pitchFamily="2" charset="2"/>
              <a:buChar char="§"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3211401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AE4D3-D298-3C6E-404E-1DBDEC25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Blackbox testing mit Selenium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AA066-3058-48A6-4D03-31E3D3CBC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 GUI testen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 Wird dargestellt was wir darstellen wollen?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 Funktionert es auch so wie vorgehabt?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CH" dirty="0"/>
              <a:t> Warum Selenium und nicht Snapshot-testing?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dirty="0"/>
              <a:t>Snapshots sind statisch und ähneln mehr </a:t>
            </a:r>
            <a:r>
              <a:rPr lang="de-CH" dirty="0" err="1"/>
              <a:t>Junit</a:t>
            </a:r>
            <a:r>
              <a:rPr lang="de-CH" dirty="0"/>
              <a:t> </a:t>
            </a:r>
            <a:r>
              <a:rPr lang="de-CH" dirty="0" err="1"/>
              <a:t>tests</a:t>
            </a:r>
            <a:endParaRPr lang="de-CH" dirty="0"/>
          </a:p>
          <a:p>
            <a:pPr lvl="1">
              <a:buFont typeface="Wingdings" panose="05000000000000000000" pitchFamily="2" charset="2"/>
              <a:buChar char="à"/>
            </a:pPr>
            <a:r>
              <a:rPr lang="de-CH" dirty="0" err="1"/>
              <a:t>Selenium</a:t>
            </a:r>
            <a:r>
              <a:rPr lang="de-CH" dirty="0"/>
              <a:t> lässt sich exportieren und als Junit </a:t>
            </a:r>
            <a:r>
              <a:rPr lang="de-CH" dirty="0" err="1"/>
              <a:t>tests</a:t>
            </a:r>
            <a:r>
              <a:rPr lang="de-CH" dirty="0"/>
              <a:t> benutzen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de-CH" dirty="0"/>
              <a:t>Simpel und schnell erstellt</a:t>
            </a:r>
          </a:p>
        </p:txBody>
      </p:sp>
    </p:spTree>
    <p:extLst>
      <p:ext uri="{BB962C8B-B14F-4D97-AF65-F5344CB8AC3E}">
        <p14:creationId xmlns:p14="http://schemas.microsoft.com/office/powerpoint/2010/main" val="107057869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0D65-9469-B68F-52CB-747E78EC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Selenium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6821956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21">
            <a:extLst>
              <a:ext uri="{FF2B5EF4-FFF2-40B4-BE49-F238E27FC236}">
                <a16:creationId xmlns:a16="http://schemas.microsoft.com/office/drawing/2014/main" id="{AE1AF813-2D2F-4B78-9216-388AF161E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C47181D2-95D5-4439-9BDF-14D4FDC7B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9D5E3795-0EC9-E750-7856-8A3794BE642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09" b="258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88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Rückblick">
  <a:themeElements>
    <a:clrScheme name="Blaugrü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71</Paragraphs>
  <Slides>14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Rückblick</vt:lpstr>
      <vt:lpstr>MedCodeSearch 3.0 Qualitätssicherung, Testing, Usability </vt:lpstr>
      <vt:lpstr>Inhaltsverzeichnis</vt:lpstr>
      <vt:lpstr>Was ist Qualität?</vt:lpstr>
      <vt:lpstr>Wie erreichen wir das?</vt:lpstr>
      <vt:lpstr>Inhaltsverzeichnis</vt:lpstr>
      <vt:lpstr>Was können wir testen?</vt:lpstr>
      <vt:lpstr>Blackbox testing mit Selenium</vt:lpstr>
      <vt:lpstr>Selenium</vt:lpstr>
      <vt:lpstr>PowerPoint-Präsentation</vt:lpstr>
      <vt:lpstr>PowerPoint-Präsentation</vt:lpstr>
      <vt:lpstr>Whitebox testing</vt:lpstr>
      <vt:lpstr>Integration testing</vt:lpstr>
      <vt:lpstr>Usability</vt:lpstr>
      <vt:lpstr>Fragen?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MedCodeSearch 3.0 Qualitätssicherung, Testing, Usability </dc:title>
  <dc:creator>Petrone, Alessio (STUDENTS)</dc:creator>
  <cp:lastModifiedBy>Alessio Petrone</cp:lastModifiedBy>
  <cp:revision>2</cp:revision>
  <dcterms:created xsi:type="dcterms:W3CDTF">2022-05-08T15:06:28Z</dcterms:created>
  <dcterms:modified xsi:type="dcterms:W3CDTF">2022-05-11T12:33:13Z</dcterms:modified>
</cp:coreProperties>
</file>