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829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E5E71-BE65-4237-BEDD-6779807ACBE8}" type="datetimeFigureOut">
              <a:rPr lang="fr-FR"/>
              <a:pPr>
                <a:defRPr/>
              </a:pPr>
              <a:t>07/09/2008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C7DFE-B15F-4A38-BF6C-10E4AC9E663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A54DC-56A4-4C3A-AE8F-8D8BDD6171B2}" type="datetimeFigureOut">
              <a:rPr lang="fr-FR"/>
              <a:pPr>
                <a:defRPr/>
              </a:pPr>
              <a:t>07/09/2008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EA5BA-11B1-4DEF-9724-AB9A086BC01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D1E8B-8BF0-403E-A64A-FF297B7E2ADC}" type="datetimeFigureOut">
              <a:rPr lang="fr-FR"/>
              <a:pPr>
                <a:defRPr/>
              </a:pPr>
              <a:t>07/09/2008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80E23-5D3F-49BE-A4AF-34C055E1782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556AE-C2B1-4A91-9F47-CA5B4CC05810}" type="datetimeFigureOut">
              <a:rPr lang="fr-FR"/>
              <a:pPr>
                <a:defRPr/>
              </a:pPr>
              <a:t>07/09/2008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4A571-634F-43E5-A5F2-420395B901C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18318-0393-4780-B2D4-5B6DEB220658}" type="datetimeFigureOut">
              <a:rPr lang="fr-FR"/>
              <a:pPr>
                <a:defRPr/>
              </a:pPr>
              <a:t>07/09/2008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BADB0-ACDC-4B7D-AE1B-7D86DC4A6F0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260FAD-4F62-46E6-87FC-281B95532C1D}" type="datetimeFigureOut">
              <a:rPr lang="fr-FR"/>
              <a:pPr>
                <a:defRPr/>
              </a:pPr>
              <a:t>07/09/2008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6CA35-3FD2-4043-BF4D-57DE6A020DC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27984-611C-4F8B-96BE-390B2F0E59C5}" type="datetimeFigureOut">
              <a:rPr lang="fr-FR"/>
              <a:pPr>
                <a:defRPr/>
              </a:pPr>
              <a:t>07/09/2008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61BEA-C631-4D48-BCEC-38D29E8E930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FAEB2-AFC1-46B2-BB39-D2B1B6728ED9}" type="datetimeFigureOut">
              <a:rPr lang="fr-FR"/>
              <a:pPr>
                <a:defRPr/>
              </a:pPr>
              <a:t>07/09/2008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64BD-6638-40C0-9FDE-EE6F7964125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74DFF-19D3-40D8-96D9-3E17E5BD9FD8}" type="datetimeFigureOut">
              <a:rPr lang="fr-FR"/>
              <a:pPr>
                <a:defRPr/>
              </a:pPr>
              <a:t>07/09/2008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D2F45-B6DE-4849-8A1E-456C471754D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AF18F-6F1B-4897-B843-834A4E854D74}" type="datetimeFigureOut">
              <a:rPr lang="fr-FR"/>
              <a:pPr>
                <a:defRPr/>
              </a:pPr>
              <a:t>07/09/2008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7B3E2-D020-4334-8A01-F9D6752AB49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cs-CZ" noProof="0" smtClean="0"/>
              <a:t>Klepnutím na ikonu přidáte obrázek.</a:t>
            </a:r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69768-1C03-4B56-BC1B-8F7296E0A41E}" type="datetimeFigureOut">
              <a:rPr lang="fr-FR"/>
              <a:pPr>
                <a:defRPr/>
              </a:pPr>
              <a:t>07/09/2008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8656C-264D-4408-9DA1-9EDF704E768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C1A7555-8160-49E1-A4C4-48A2B44A9301}" type="datetimeFigureOut">
              <a:rPr lang="fr-FR"/>
              <a:pPr>
                <a:defRPr/>
              </a:pPr>
              <a:t>07/09/2008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CC0BD25-0652-4C3A-A830-1254221B392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1943100" y="3429000"/>
            <a:ext cx="6772275" cy="1343025"/>
          </a:xfrm>
        </p:spPr>
        <p:txBody>
          <a:bodyPr/>
          <a:lstStyle/>
          <a:p>
            <a:pPr algn="l"/>
            <a:r>
              <a:rPr lang="fr-CA" sz="5400" dirty="0" smtClean="0">
                <a:solidFill>
                  <a:schemeClr val="bg1"/>
                </a:solidFill>
              </a:rPr>
              <a:t>Medv4D</a:t>
            </a:r>
            <a:endParaRPr lang="fr-FR" sz="54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2928938" y="4386263"/>
            <a:ext cx="4700587" cy="614362"/>
          </a:xfrm>
        </p:spPr>
        <p:txBody>
          <a:bodyPr/>
          <a:lstStyle/>
          <a:p>
            <a:pPr algn="l"/>
            <a:r>
              <a:rPr lang="fr-CA" sz="2800" dirty="0" smtClean="0">
                <a:solidFill>
                  <a:schemeClr val="bg1"/>
                </a:solidFill>
              </a:rPr>
              <a:t>Szabolcs Gr</a:t>
            </a:r>
            <a:r>
              <a:rPr lang="sk-SK" sz="2800" dirty="0" err="1" smtClean="0">
                <a:solidFill>
                  <a:schemeClr val="bg1"/>
                </a:solidFill>
              </a:rPr>
              <a:t>óf</a:t>
            </a:r>
            <a:r>
              <a:rPr lang="sk-SK" sz="2800" dirty="0" smtClean="0">
                <a:solidFill>
                  <a:schemeClr val="bg1"/>
                </a:solidFill>
              </a:rPr>
              <a:t>, Václav </a:t>
            </a:r>
            <a:r>
              <a:rPr lang="sk-SK" sz="2800" dirty="0" err="1" smtClean="0">
                <a:solidFill>
                  <a:schemeClr val="bg1"/>
                </a:solidFill>
              </a:rPr>
              <a:t>Klecanda</a:t>
            </a:r>
            <a:r>
              <a:rPr lang="sk-SK" sz="2800" dirty="0" smtClean="0">
                <a:solidFill>
                  <a:schemeClr val="bg1"/>
                </a:solidFill>
              </a:rPr>
              <a:t>, </a:t>
            </a:r>
            <a:r>
              <a:rPr lang="sk-SK" sz="2800" dirty="0" err="1" smtClean="0">
                <a:solidFill>
                  <a:schemeClr val="bg1"/>
                </a:solidFill>
              </a:rPr>
              <a:t>Jan</a:t>
            </a:r>
            <a:r>
              <a:rPr lang="sk-SK" sz="2800" dirty="0" smtClean="0">
                <a:solidFill>
                  <a:schemeClr val="bg1"/>
                </a:solidFill>
              </a:rPr>
              <a:t> </a:t>
            </a:r>
            <a:r>
              <a:rPr lang="sk-SK" sz="2800" dirty="0" err="1" smtClean="0">
                <a:solidFill>
                  <a:schemeClr val="bg1"/>
                </a:solidFill>
              </a:rPr>
              <a:t>Kolomazník</a:t>
            </a:r>
            <a:r>
              <a:rPr lang="sk-SK" sz="2800" dirty="0" smtClean="0">
                <a:solidFill>
                  <a:schemeClr val="bg1"/>
                </a:solidFill>
              </a:rPr>
              <a:t>, </a:t>
            </a:r>
            <a:r>
              <a:rPr lang="sk-SK" sz="2800" dirty="0" err="1" smtClean="0">
                <a:solidFill>
                  <a:schemeClr val="bg1"/>
                </a:solidFill>
              </a:rPr>
              <a:t>Attila</a:t>
            </a:r>
            <a:r>
              <a:rPr lang="sk-SK" sz="2800" dirty="0" smtClean="0">
                <a:solidFill>
                  <a:schemeClr val="bg1"/>
                </a:solidFill>
              </a:rPr>
              <a:t> </a:t>
            </a:r>
            <a:r>
              <a:rPr lang="sk-SK" sz="2800" dirty="0" err="1" smtClean="0">
                <a:solidFill>
                  <a:schemeClr val="bg1"/>
                </a:solidFill>
              </a:rPr>
              <a:t>Ulman</a:t>
            </a:r>
            <a:endParaRPr lang="fr-FR" sz="2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28813" y="274638"/>
            <a:ext cx="6757987" cy="1143000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fr-C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28813" y="1600200"/>
            <a:ext cx="6757987" cy="45259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consectetuer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Vivamus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magna.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Fusce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magna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suscipit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egestas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consectetuer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Vivamus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magna.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Fusce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magna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suscipit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egestas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57188" y="1500188"/>
            <a:ext cx="8329612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C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357188" y="2643188"/>
            <a:ext cx="8329612" cy="392906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consectetuer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Vivamus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magna.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Fusce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magna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suscipit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egestas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consectetuer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Vivamus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magna.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Fusce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magna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suscipit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egestas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59</Template>
  <TotalTime>8</TotalTime>
  <Words>103</Words>
  <Application>Microsoft Office PowerPoint</Application>
  <PresentationFormat>Předvádění na obrazovce (4:3)</PresentationFormat>
  <Paragraphs>8</Paragraphs>
  <Slides>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</vt:i4>
      </vt:variant>
    </vt:vector>
  </HeadingPairs>
  <TitlesOfParts>
    <vt:vector size="6" baseType="lpstr">
      <vt:lpstr>Arial</vt:lpstr>
      <vt:lpstr>Calibri</vt:lpstr>
      <vt:lpstr>59</vt:lpstr>
      <vt:lpstr>Medv4D</vt:lpstr>
      <vt:lpstr>Title</vt:lpstr>
      <vt:lpstr>Title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Medv4D</dc:title>
  <dc:creator>Attila Ulman</dc:creator>
  <cp:lastModifiedBy>Attila Ulman</cp:lastModifiedBy>
  <cp:revision>1</cp:revision>
  <dcterms:created xsi:type="dcterms:W3CDTF">2008-09-07T12:41:42Z</dcterms:created>
  <dcterms:modified xsi:type="dcterms:W3CDTF">2008-09-07T12:49:55Z</dcterms:modified>
</cp:coreProperties>
</file>