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Average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412e247a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412e247a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412e247a1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412e247a1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e412e247a1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e412e247a1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412e247a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412e247a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412e247a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412e247a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412e247a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412e247a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412e247a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412e247a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jankonings.github.io/CS20-Midterm/index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ools.pingdom.com/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tools.pingdom.com/" TargetMode="External"/><Relationship Id="rId6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jankonings.github.io/CS20-Midterm/index.html" TargetMode="External"/><Relationship Id="rId4" Type="http://schemas.openxmlformats.org/officeDocument/2006/relationships/hyperlink" Target="https://jankonings.github.io/CS20-Midterm/aboutUs.html" TargetMode="External"/><Relationship Id="rId5" Type="http://schemas.openxmlformats.org/officeDocument/2006/relationships/hyperlink" Target="https://jankonings.github.io/CS20-Midterm/species.html" TargetMode="External"/><Relationship Id="rId6" Type="http://schemas.openxmlformats.org/officeDocument/2006/relationships/hyperlink" Target="https://jankonings.github.io/CS20-Midterm/pollution.html" TargetMode="External"/><Relationship Id="rId7" Type="http://schemas.openxmlformats.org/officeDocument/2006/relationships/hyperlink" Target="https://jankonings.github.io/CS20-Midterm/getInvolved.html" TargetMode="External"/><Relationship Id="rId8" Type="http://schemas.openxmlformats.org/officeDocument/2006/relationships/hyperlink" Target="https://jankonings.github.io/CS20-Midterm/donat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2329000" y="603050"/>
            <a:ext cx="24957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OceanAid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413613" y="432188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curation: Jan Konings, Kevin Lu, Ryan Chen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7" name="Google Shape;87;p13" title="oa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900" y="401497"/>
            <a:ext cx="1781375" cy="10742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330738" y="19893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Protecting marine life and preserving our oceans by combating waste, restoring habitats, and inspiring global action.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24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https://jankonings.github.io/CS20-Midterm/index.html</a:t>
            </a: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 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do!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1536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Take part in the global effort against ocean pollution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Preserve the many habitats and species that makeup our </a:t>
            </a:r>
            <a:r>
              <a:rPr lang="en">
                <a:solidFill>
                  <a:schemeClr val="dk1"/>
                </a:solidFill>
              </a:rPr>
              <a:t>oceans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Educate others on the importance of helping to keep our oceans clean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Teach different ways you can help clean the oceans today!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the</a:t>
            </a:r>
            <a:r>
              <a:rPr lang="en"/>
              <a:t> Website Helps OceanAid Succeed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153675"/>
            <a:ext cx="73851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The website helps bring more </a:t>
            </a:r>
            <a:r>
              <a:rPr lang="en">
                <a:solidFill>
                  <a:schemeClr val="dk1"/>
                </a:solidFill>
              </a:rPr>
              <a:t>exposure</a:t>
            </a:r>
            <a:r>
              <a:rPr lang="en">
                <a:solidFill>
                  <a:schemeClr val="dk1"/>
                </a:solidFill>
              </a:rPr>
              <a:t> to the </a:t>
            </a:r>
            <a:r>
              <a:rPr lang="en">
                <a:solidFill>
                  <a:schemeClr val="dk1"/>
                </a:solidFill>
              </a:rPr>
              <a:t>business in many ways.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It allows for online donations which are much easier for the customer and it also gives an easy way to </a:t>
            </a:r>
            <a:r>
              <a:rPr lang="en">
                <a:solidFill>
                  <a:schemeClr val="dk1"/>
                </a:solidFill>
              </a:rPr>
              <a:t>communicate</a:t>
            </a:r>
            <a:r>
              <a:rPr lang="en">
                <a:solidFill>
                  <a:schemeClr val="dk1"/>
                </a:solidFill>
              </a:rPr>
              <a:t> with the business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On online presence helps </a:t>
            </a:r>
            <a:r>
              <a:rPr lang="en">
                <a:solidFill>
                  <a:schemeClr val="dk1"/>
                </a:solidFill>
              </a:rPr>
              <a:t>broadcast</a:t>
            </a:r>
            <a:r>
              <a:rPr lang="en">
                <a:solidFill>
                  <a:schemeClr val="dk1"/>
                </a:solidFill>
              </a:rPr>
              <a:t> and widen our </a:t>
            </a:r>
            <a:r>
              <a:rPr lang="en">
                <a:solidFill>
                  <a:schemeClr val="dk1"/>
                </a:solidFill>
              </a:rPr>
              <a:t>target</a:t>
            </a:r>
            <a:r>
              <a:rPr lang="en">
                <a:solidFill>
                  <a:schemeClr val="dk1"/>
                </a:solidFill>
              </a:rPr>
              <a:t> demographic and also allows us to display lots of information about the business!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311700" y="944050"/>
            <a:ext cx="7230000" cy="3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276225" lvl="0" marL="457200" marR="0" rtl="0" algn="l">
              <a:lnSpc>
                <a:spcPct val="115000"/>
              </a:lnSpc>
              <a:spcBef>
                <a:spcPts val="3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at least 7 pages (no more than 2 pages can be the same as others in the site – for example, a  product catalog page)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○"/>
            </a:pP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 have 7 pages: Home Page, About Us, </a:t>
            </a: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Species</a:t>
            </a: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Pollution</a:t>
            </a: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Get Involved, Contact, Donate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at least one external and one internal style sheet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○"/>
            </a:pP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 have external style sheets for each page, footer, and header and also an internal sheet for the donate page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fixed page elements (navigation/header/footer) as appropriate per page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○"/>
            </a:pP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 have 2 fixed elements,  a footer and a header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consistent look and feel across all pages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○"/>
            </a:pP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 kept a consistent look and feel across pages by using the same fonts and similar colors and also using </a:t>
            </a: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background</a:t>
            </a: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images that relate to OceanAid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At least one use of an &lt;ol&gt; or &lt;ul&gt; that is NOT part of navigation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○"/>
            </a:pP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 have an &lt;ul&gt; on the pollution page as well as the home page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Includes JavaScript or jQuery for form validation PLUS something else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○"/>
            </a:pP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 have jS and jQuery form validation for the donate and contact page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Includes a jQuery "special effect" (animation, fade, etc)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○"/>
            </a:pP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 have a jQuery fade effect on the home page slideshow and the pollution slideshow.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Includes a form with at least 3 different types of form elements not counting the Submit button. 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○"/>
            </a:pP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Our contact page and donate page both are forms with more than 3 different types of elements.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includes at least 3: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○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Javascript associative array - </a:t>
            </a: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Homepage uses jS </a:t>
            </a: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associative</a:t>
            </a: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array for image slideshow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○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Function - </a:t>
            </a: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 use functions on almost every page, notably to create the slideshows and validate forms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○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DOM object - </a:t>
            </a: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 use a DOM object on the donate page when we are getting the label that corresponds to the button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○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home grown object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Use of a JSON object that is read from an external file (you do not need to use an API)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○"/>
            </a:pP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Our species page reads a JSON object from an external file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Use of a Javascript object plus an array of that object that is used to construct a page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○"/>
            </a:pP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We do this on our </a:t>
            </a: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species</a:t>
            </a: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page to populate the content for each animal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has images (at least one background image)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– (File size requirements: Under 50K unless banner then 130K) 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has meta keywords 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has at least (15) CSS rules and use of an external style sheet (you may also have an internal style sheet)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has one h1 on each page and uses h2, h3, etc tags for subheadings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can click on site “logo” to return to home page from any page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at least one page must have multiple columns (not using a table)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○"/>
            </a:pP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The About Us page has multiple columns to display the things we do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●"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must be both responsive and mobile friendly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276225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verage"/>
              <a:buChar char="○"/>
            </a:pPr>
            <a:r>
              <a:rPr b="1"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Used meta tags to make website responsive and mobile friendly</a:t>
            </a:r>
            <a:endParaRPr b="1"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>
            <a:off x="1636350" y="3911775"/>
            <a:ext cx="44700" cy="3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6"/>
          <p:cNvCxnSpPr/>
          <p:nvPr/>
        </p:nvCxnSpPr>
        <p:spPr>
          <a:xfrm flipH="1" rot="10800000">
            <a:off x="1668675" y="3883275"/>
            <a:ext cx="65100" cy="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/>
          <p:nvPr/>
        </p:nvCxnSpPr>
        <p:spPr>
          <a:xfrm>
            <a:off x="5172125" y="3806200"/>
            <a:ext cx="44700" cy="3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/>
          <p:nvPr/>
        </p:nvCxnSpPr>
        <p:spPr>
          <a:xfrm flipH="1" rot="10800000">
            <a:off x="5204450" y="3777700"/>
            <a:ext cx="65100" cy="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3355025" y="4241375"/>
            <a:ext cx="44700" cy="3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6"/>
          <p:cNvCxnSpPr/>
          <p:nvPr/>
        </p:nvCxnSpPr>
        <p:spPr>
          <a:xfrm flipH="1" rot="10800000">
            <a:off x="3387350" y="4212875"/>
            <a:ext cx="65100" cy="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3477675" y="4130850"/>
            <a:ext cx="44700" cy="3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6"/>
          <p:cNvCxnSpPr/>
          <p:nvPr/>
        </p:nvCxnSpPr>
        <p:spPr>
          <a:xfrm flipH="1" rot="10800000">
            <a:off x="3510000" y="4102350"/>
            <a:ext cx="65100" cy="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4979450" y="4020325"/>
            <a:ext cx="44700" cy="366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" name="Google Shape;116;p16"/>
          <p:cNvCxnSpPr/>
          <p:nvPr/>
        </p:nvCxnSpPr>
        <p:spPr>
          <a:xfrm flipH="1" rot="10800000">
            <a:off x="5011775" y="3991825"/>
            <a:ext cx="65100" cy="65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and Desktop Speed Tests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202275" y="1328375"/>
            <a:ext cx="48609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Desktop Speedtest ( used </a:t>
            </a:r>
            <a:r>
              <a:rPr lang="en" u="sng">
                <a:solidFill>
                  <a:schemeClr val="hlink"/>
                </a:solidFill>
                <a:hlinkClick r:id="rId3"/>
              </a:rPr>
              <a:t>pingdom.com</a:t>
            </a:r>
            <a:r>
              <a:rPr lang="en">
                <a:solidFill>
                  <a:schemeClr val="dk1"/>
                </a:solidFill>
              </a:rPr>
              <a:t> 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p17" title="Screenshot 2025-03-11 22531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227" y="1767875"/>
            <a:ext cx="5615598" cy="2217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5295300" y="888875"/>
            <a:ext cx="3848700" cy="4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Mobile </a:t>
            </a:r>
            <a:r>
              <a:rPr lang="en">
                <a:solidFill>
                  <a:schemeClr val="dk1"/>
                </a:solidFill>
              </a:rPr>
              <a:t>Speedtest ( used </a:t>
            </a:r>
            <a:r>
              <a:rPr lang="en" u="sng">
                <a:solidFill>
                  <a:schemeClr val="hlink"/>
                </a:solidFill>
                <a:hlinkClick r:id="rId5"/>
              </a:rPr>
              <a:t>pingdom.com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74675" y="1262700"/>
            <a:ext cx="1869350" cy="3445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5296925" y="503625"/>
            <a:ext cx="3166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Favorite Section of Code</a:t>
            </a:r>
            <a:endParaRPr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5143550" y="1729525"/>
            <a:ext cx="3932700" cy="32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Associative</a:t>
            </a:r>
            <a:r>
              <a:rPr lang="en">
                <a:solidFill>
                  <a:schemeClr val="dk1"/>
                </a:solidFill>
              </a:rPr>
              <a:t> array to hold images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Multiple index changes and swapping background img and src html img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Recursive </a:t>
            </a:r>
            <a:r>
              <a:rPr lang="en">
                <a:solidFill>
                  <a:schemeClr val="dk1"/>
                </a:solidFill>
              </a:rPr>
              <a:t>design</a:t>
            </a:r>
            <a:r>
              <a:rPr lang="en">
                <a:solidFill>
                  <a:schemeClr val="dk1"/>
                </a:solidFill>
              </a:rPr>
              <a:t> to run infinitely after first call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2" name="Google Shape;132;p18" title="Screenshot 2025-03-11 at 10.46.38 P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275" y="259400"/>
            <a:ext cx="5090950" cy="451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Team Contributed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Jan Konings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Home Page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Donate Page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Species Page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Kevin Lu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About Us Page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Get Involved Page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Header/Footer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Ryan Chen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Pollution Page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Contact Page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Presentation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As a team we worked to help each other with certain design choices for each page and also the different issues that we </a:t>
            </a:r>
            <a:r>
              <a:rPr lang="en">
                <a:solidFill>
                  <a:schemeClr val="dk1"/>
                </a:solidFill>
              </a:rPr>
              <a:t>encountered throughout the project.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Links to All Pages</a:t>
            </a:r>
            <a:br>
              <a:rPr lang="en">
                <a:latin typeface="Average"/>
                <a:ea typeface="Average"/>
                <a:cs typeface="Average"/>
                <a:sym typeface="Average"/>
              </a:rPr>
            </a:b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86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Home Page: </a:t>
            </a:r>
            <a:r>
              <a:rPr lang="en" sz="1860" u="sng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https://jankonings.github.io/CS20-Midterm/index.html</a:t>
            </a:r>
            <a:r>
              <a:rPr lang="en" sz="228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228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86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About Us Page: </a:t>
            </a:r>
            <a:r>
              <a:rPr lang="en" sz="186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4"/>
              </a:rPr>
              <a:t>https://jankonings.github.io/CS20-Midterm/aboutUs.html</a:t>
            </a:r>
            <a:r>
              <a:rPr lang="en" sz="228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228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86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Species Page: </a:t>
            </a:r>
            <a:r>
              <a:rPr lang="en" sz="186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5"/>
              </a:rPr>
              <a:t>https://jankonings.github.io/CS20-Midterm/species.html</a:t>
            </a:r>
            <a:r>
              <a:rPr lang="en" sz="228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228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86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Pollution Page: </a:t>
            </a:r>
            <a:r>
              <a:rPr lang="en" sz="186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6"/>
              </a:rPr>
              <a:t>https://jankonings.github.io/CS20-Midterm/pollution.html</a:t>
            </a:r>
            <a:r>
              <a:rPr lang="en" sz="228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228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86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Get Involved Page: </a:t>
            </a:r>
            <a:r>
              <a:rPr lang="en" sz="186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7"/>
              </a:rPr>
              <a:t>https://jankonings.github.io/CS20-Midterm/getInvolved.html</a:t>
            </a:r>
            <a:r>
              <a:rPr lang="en" sz="228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228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86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Donate Page: </a:t>
            </a:r>
            <a:r>
              <a:rPr lang="en" sz="186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8"/>
              </a:rPr>
              <a:t>https://jankonings.github.io/CS20-Midterm/donate.html</a:t>
            </a:r>
            <a:r>
              <a:rPr lang="en" sz="2280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228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2280">
              <a:solidFill>
                <a:schemeClr val="lt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228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