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2" r:id="rId5"/>
    <p:sldId id="284" r:id="rId6"/>
    <p:sldId id="291" r:id="rId7"/>
    <p:sldId id="298" r:id="rId8"/>
    <p:sldId id="297" r:id="rId9"/>
    <p:sldId id="283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one" id="{233A9D39-EB10-4318-80B8-744516C1F038}">
          <p14:sldIdLst>
            <p14:sldId id="282"/>
            <p14:sldId id="284"/>
            <p14:sldId id="291"/>
            <p14:sldId id="298"/>
            <p14:sldId id="297"/>
            <p14:sldId id="283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337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17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20/01/12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20/01/12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Pomoc od spolužáků – Filip Gajdušek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34164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Výpis – čtení všech souborů zároveň (pole)</a:t>
            </a:r>
          </a:p>
          <a:p>
            <a:r>
              <a:rPr lang="cs-CZ" dirty="0"/>
              <a:t>Zápis do listu a grafu</a:t>
            </a:r>
          </a:p>
          <a:p>
            <a:endParaRPr lang="cs-CZ" dirty="0"/>
          </a:p>
          <a:p>
            <a:r>
              <a:rPr lang="cs-CZ" dirty="0"/>
              <a:t>Grafika – pouze od </a:t>
            </a:r>
            <a:r>
              <a:rPr lang="cs-CZ" dirty="0" err="1"/>
              <a:t>windows</a:t>
            </a:r>
            <a:r>
              <a:rPr lang="cs-CZ" dirty="0"/>
              <a:t> </a:t>
            </a:r>
            <a:r>
              <a:rPr lang="cs-CZ" dirty="0" err="1"/>
              <a:t>forms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6677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/>
              <a:t>Kornienko Jan, 2.C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Kornienko Jan, 2.C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Kornienko Jan, 2.C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Kornienko Jan, 2.C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Kornienko Jan, 2.C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Kornienko Jan, 2.C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Kornienko Jan, 2.C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Kornienko Jan, 2.C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Kornienko Jan, 2.C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Kornienko Jan, 2.C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Kornienko Jan, 2.C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Kornienko Jan, 2.C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Kornienko Jan, 2.C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Kornienko Jan, 2.C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Kornienko Jan, 2.C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Kornienko Jan, 2.C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Kornienko Jan, 2.C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Kornienko Jan, 2.C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Kornienko Jan, 2.C</a:t>
            </a:r>
            <a:endParaRPr lang="en-US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Kornienko Jan, 2.C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../CashWatch.exe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236184" y="0"/>
            <a:ext cx="1018309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dirty="0" err="1"/>
              <a:t>CashWatch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/>
          <a:lstStyle/>
          <a:p>
            <a:r>
              <a:rPr lang="en-US" dirty="0"/>
              <a:t>Kornienko Jan, 2.C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88090"/>
            <a:ext cx="5472000" cy="1882828"/>
          </a:xfrm>
        </p:spPr>
        <p:txBody>
          <a:bodyPr/>
          <a:lstStyle/>
          <a:p>
            <a:r>
              <a:rPr lang="cs-CZ" dirty="0"/>
              <a:t>Zapisování do souborů</a:t>
            </a:r>
          </a:p>
          <a:p>
            <a:r>
              <a:rPr lang="cs-CZ" dirty="0"/>
              <a:t>Kategorie</a:t>
            </a:r>
          </a:p>
          <a:p>
            <a:r>
              <a:rPr lang="cs-CZ" dirty="0"/>
              <a:t>Výpis příjmů a výdajů</a:t>
            </a:r>
          </a:p>
          <a:p>
            <a:r>
              <a:rPr lang="cs-CZ" dirty="0"/>
              <a:t>Zašifrování souborů (x)</a:t>
            </a:r>
          </a:p>
          <a:p>
            <a:r>
              <a:rPr lang="cs-CZ" dirty="0"/>
              <a:t>Graf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Zástupný symbol pro zápatí 8">
            <a:extLst>
              <a:ext uri="{FF2B5EF4-FFF2-40B4-BE49-F238E27FC236}">
                <a16:creationId xmlns:a16="http://schemas.microsoft.com/office/drawing/2014/main" id="{BE563503-B56F-4F6C-8D82-B8B8AFEB842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Kornienko Jan, 2.C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58A0659-6374-4CA1-A070-7777A264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5472000" cy="432000"/>
          </a:xfrm>
        </p:spPr>
        <p:txBody>
          <a:bodyPr/>
          <a:lstStyle/>
          <a:p>
            <a:r>
              <a:rPr lang="cs-CZ" dirty="0"/>
              <a:t>Zadání a Výsledek</a:t>
            </a:r>
            <a:endParaRPr lang="en-US" dirty="0"/>
          </a:p>
        </p:txBody>
      </p:sp>
      <p:pic>
        <p:nvPicPr>
          <p:cNvPr id="22" name="Obrázek 21">
            <a:hlinkClick r:id="rId2" action="ppaction://hlinkfile"/>
            <a:extLst>
              <a:ext uri="{FF2B5EF4-FFF2-40B4-BE49-F238E27FC236}">
                <a16:creationId xmlns:a16="http://schemas.microsoft.com/office/drawing/2014/main" id="{2C193855-70D6-41B3-9037-884788AF18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27084" y="1827706"/>
            <a:ext cx="5323981" cy="2461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1473537B-A065-4BFD-95B9-AF8523873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668" y="3142803"/>
            <a:ext cx="2527007" cy="3218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Problémy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 rotWithShape="1">
          <a:blip r:embed="rId2"/>
          <a:srcRect l="2059" t="9124" r="21127"/>
          <a:stretch/>
        </p:blipFill>
        <p:spPr>
          <a:xfrm>
            <a:off x="3737499" y="1788380"/>
            <a:ext cx="7737590" cy="364872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30E1BA6-E2C7-4850-B8C2-572000A9DE1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Kornienko Jan, 2.C</a:t>
            </a:r>
            <a:endParaRPr lang="en-US" noProof="0" dirty="0"/>
          </a:p>
        </p:txBody>
      </p:sp>
      <p:sp>
        <p:nvSpPr>
          <p:cNvPr id="14" name="Content Placeholder 28">
            <a:extLst>
              <a:ext uri="{FF2B5EF4-FFF2-40B4-BE49-F238E27FC236}">
                <a16:creationId xmlns:a16="http://schemas.microsoft.com/office/drawing/2014/main" id="{990DE7C7-5F87-4CC2-B2EF-DCC825CC4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4744" y="1151747"/>
            <a:ext cx="5093740" cy="5040253"/>
          </a:xfrm>
        </p:spPr>
        <p:txBody>
          <a:bodyPr/>
          <a:lstStyle/>
          <a:p>
            <a:pPr marL="0" indent="0">
              <a:buNone/>
            </a:pPr>
            <a:r>
              <a:rPr lang="cs-CZ" sz="2800" dirty="0"/>
              <a:t>Graf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Více transakcí v jeden den</a:t>
            </a:r>
          </a:p>
          <a:p>
            <a:r>
              <a:rPr lang="cs-CZ" dirty="0"/>
              <a:t>Chybné zobrazení</a:t>
            </a:r>
          </a:p>
          <a:p>
            <a:endParaRPr lang="cs-CZ" dirty="0"/>
          </a:p>
          <a:p>
            <a:r>
              <a:rPr lang="cs-CZ" dirty="0"/>
              <a:t>Uložení posledního data</a:t>
            </a:r>
          </a:p>
          <a:p>
            <a:r>
              <a:rPr lang="cs-CZ" dirty="0"/>
              <a:t>Kontrola nového</a:t>
            </a:r>
          </a:p>
          <a:p>
            <a:r>
              <a:rPr lang="cs-CZ" dirty="0"/>
              <a:t>Zápis do nového dne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Klíčová část kódu</a:t>
            </a:r>
            <a:endParaRPr lang="en-US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4744" y="1151747"/>
            <a:ext cx="5093740" cy="3115411"/>
          </a:xfrm>
        </p:spPr>
        <p:txBody>
          <a:bodyPr/>
          <a:lstStyle/>
          <a:p>
            <a:pPr marL="0" indent="0">
              <a:buNone/>
            </a:pPr>
            <a:r>
              <a:rPr lang="cs-CZ" sz="2800" dirty="0"/>
              <a:t>Uložení souboru</a:t>
            </a:r>
            <a:endParaRPr lang="en-US" sz="2800" dirty="0"/>
          </a:p>
          <a:p>
            <a:r>
              <a:rPr lang="cs-CZ" dirty="0"/>
              <a:t>Kontrola číselné hodnoty</a:t>
            </a:r>
          </a:p>
          <a:p>
            <a:r>
              <a:rPr lang="cs-CZ" dirty="0"/>
              <a:t>Získání jména, částky, kategorie a data</a:t>
            </a:r>
          </a:p>
          <a:p>
            <a:r>
              <a:rPr lang="cs-CZ" dirty="0"/>
              <a:t>Příjem x Výdej</a:t>
            </a:r>
          </a:p>
          <a:p>
            <a:r>
              <a:rPr lang="cs-CZ" dirty="0"/>
              <a:t>Zápis do souboru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 rotWithShape="1">
          <a:blip r:embed="rId2"/>
          <a:srcRect t="20487" b="11350"/>
          <a:stretch/>
        </p:blipFill>
        <p:spPr>
          <a:xfrm>
            <a:off x="424744" y="3153384"/>
            <a:ext cx="7794935" cy="132347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30E1BA6-E2C7-4850-B8C2-572000A9DE1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Kornienko Jan, 2.C</a:t>
            </a:r>
            <a:endParaRPr lang="en-US" noProof="0" dirty="0"/>
          </a:p>
        </p:txBody>
      </p:sp>
      <p:pic>
        <p:nvPicPr>
          <p:cNvPr id="12" name="Picture Placeholder 7">
            <a:extLst>
              <a:ext uri="{FF2B5EF4-FFF2-40B4-BE49-F238E27FC236}">
                <a16:creationId xmlns:a16="http://schemas.microsoft.com/office/drawing/2014/main" id="{AC9B29AD-071E-44D6-A893-0EF94CEBB5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3" t="23268" r="482" b="7809"/>
          <a:stretch/>
        </p:blipFill>
        <p:spPr>
          <a:xfrm>
            <a:off x="432000" y="4554905"/>
            <a:ext cx="6961220" cy="168976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B1713DA0-698B-4AC0-AB61-A191DEE4C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835" y="864000"/>
            <a:ext cx="3122876" cy="39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6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Inspirace a pomoc</a:t>
            </a:r>
            <a:endParaRPr lang="en-US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930" y="2677243"/>
            <a:ext cx="5472000" cy="3600000"/>
          </a:xfrm>
        </p:spPr>
        <p:txBody>
          <a:bodyPr/>
          <a:lstStyle/>
          <a:p>
            <a:r>
              <a:rPr lang="cs-CZ" dirty="0"/>
              <a:t>Podobné aplikace</a:t>
            </a:r>
          </a:p>
          <a:p>
            <a:r>
              <a:rPr lang="cs-CZ" dirty="0"/>
              <a:t>Google</a:t>
            </a:r>
          </a:p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Overflow</a:t>
            </a:r>
            <a:endParaRPr lang="cs-CZ" dirty="0"/>
          </a:p>
          <a:p>
            <a:r>
              <a:rPr lang="cs-CZ" dirty="0"/>
              <a:t>Pomoc od spolužáků</a:t>
            </a:r>
          </a:p>
          <a:p>
            <a:r>
              <a:rPr lang="cs-CZ" dirty="0"/>
              <a:t>Problémové části</a:t>
            </a:r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3"/>
          <a:srcRect/>
          <a:stretch/>
        </p:blipFill>
        <p:spPr>
          <a:xfrm>
            <a:off x="7126262" y="2838736"/>
            <a:ext cx="2405261" cy="212523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9388B82-59D8-4B91-8C65-F6714F43837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Kornienko Jan, 2.C</a:t>
            </a:r>
            <a:endParaRPr lang="en-US" noProof="0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17739" t="-569" r="16965" b="569"/>
          <a:stretch/>
        </p:blipFill>
        <p:spPr>
          <a:xfrm>
            <a:off x="5085371" y="1687104"/>
            <a:ext cx="2405261" cy="2125239"/>
          </a:xfrm>
        </p:spPr>
      </p:pic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812741"/>
            <a:ext cx="5472000" cy="3600000"/>
          </a:xfrm>
        </p:spPr>
        <p:txBody>
          <a:bodyPr/>
          <a:lstStyle/>
          <a:p>
            <a:r>
              <a:rPr lang="cs-CZ" dirty="0"/>
              <a:t>Práce se soubory</a:t>
            </a:r>
          </a:p>
          <a:p>
            <a:r>
              <a:rPr lang="cs-CZ" dirty="0"/>
              <a:t>Odkazování na metody</a:t>
            </a:r>
          </a:p>
          <a:p>
            <a:r>
              <a:rPr lang="cs-CZ" dirty="0"/>
              <a:t>Práce s třídami</a:t>
            </a:r>
          </a:p>
          <a:p>
            <a:r>
              <a:rPr lang="cs-CZ" dirty="0"/>
              <a:t>Načtení nové formy</a:t>
            </a:r>
          </a:p>
          <a:p>
            <a:r>
              <a:rPr lang="cs-CZ" dirty="0"/>
              <a:t>Výpis celé složky (pole)</a:t>
            </a:r>
          </a:p>
          <a:p>
            <a:endParaRPr lang="cs-CZ" dirty="0"/>
          </a:p>
          <a:p>
            <a:r>
              <a:rPr lang="cs-CZ" dirty="0"/>
              <a:t>Lepší grafika</a:t>
            </a:r>
          </a:p>
          <a:p>
            <a:r>
              <a:rPr lang="cs-CZ" dirty="0"/>
              <a:t>Více funkcí</a:t>
            </a: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7513" t="5262" r="1075" b="1302"/>
          <a:stretch/>
        </p:blipFill>
        <p:spPr>
          <a:xfrm>
            <a:off x="7459030" y="2296085"/>
            <a:ext cx="4092422" cy="3600001"/>
          </a:xfr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764DA446-807B-4C83-BB5A-59E3FABC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8F4EA31-F29D-4F43-A149-95F85DECB8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Kornienko Jan, 2.C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236183" y="0"/>
            <a:ext cx="10183090" cy="6858000"/>
          </a:xfr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Zástupný text 12">
            <a:extLst>
              <a:ext uri="{FF2B5EF4-FFF2-40B4-BE49-F238E27FC236}">
                <a16:creationId xmlns:a16="http://schemas.microsoft.com/office/drawing/2014/main" id="{7994CA0D-3520-444A-A834-243C90ED96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5" name="Zástupný text 14">
            <a:extLst>
              <a:ext uri="{FF2B5EF4-FFF2-40B4-BE49-F238E27FC236}">
                <a16:creationId xmlns:a16="http://schemas.microsoft.com/office/drawing/2014/main" id="{E38F453E-D965-4C4E-9A37-E87FB0FEA0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7" name="Nadpis 16">
            <a:extLst>
              <a:ext uri="{FF2B5EF4-FFF2-40B4-BE49-F238E27FC236}">
                <a16:creationId xmlns:a16="http://schemas.microsoft.com/office/drawing/2014/main" id="{331136AA-A764-4678-BB83-0C5E6317F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Děkuji</a:t>
            </a:r>
            <a:br>
              <a:rPr lang="cs-CZ" dirty="0"/>
            </a:br>
            <a:r>
              <a:rPr lang="cs-CZ" dirty="0"/>
              <a:t>za</a:t>
            </a:r>
            <a:br>
              <a:rPr lang="cs-CZ" dirty="0"/>
            </a:br>
            <a:r>
              <a:rPr lang="cs-CZ" dirty="0"/>
              <a:t>pozornost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0</TotalTime>
  <Words>168</Words>
  <Application>Microsoft Office PowerPoint</Application>
  <PresentationFormat>Širokoúhlá obrazovka</PresentationFormat>
  <Paragraphs>57</Paragraphs>
  <Slides>7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Times New Roman</vt:lpstr>
      <vt:lpstr>Office Theme</vt:lpstr>
      <vt:lpstr>CashWatch</vt:lpstr>
      <vt:lpstr>Zadání a Výsledek</vt:lpstr>
      <vt:lpstr>Problémy</vt:lpstr>
      <vt:lpstr>Klíčová část kódu</vt:lpstr>
      <vt:lpstr>Inspirace a pomoc</vt:lpstr>
      <vt:lpstr>Závěr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2019-12-23T14:09:15Z</dcterms:created>
  <dcterms:modified xsi:type="dcterms:W3CDTF">2020-01-12T18:08:51Z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