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Kulbiński" userId="0420b5b5ffa1c3b5" providerId="LiveId" clId="{D5D5A1A1-E7DC-4B82-926B-F43035F53815}"/>
    <pc:docChg chg="custSel modSld">
      <pc:chgData name="Jan Kulbiński" userId="0420b5b5ffa1c3b5" providerId="LiveId" clId="{D5D5A1A1-E7DC-4B82-926B-F43035F53815}" dt="2020-10-29T12:50:00.926" v="299" actId="20577"/>
      <pc:docMkLst>
        <pc:docMk/>
      </pc:docMkLst>
      <pc:sldChg chg="modSp mod">
        <pc:chgData name="Jan Kulbiński" userId="0420b5b5ffa1c3b5" providerId="LiveId" clId="{D5D5A1A1-E7DC-4B82-926B-F43035F53815}" dt="2020-10-29T12:46:27.916" v="282" actId="27636"/>
        <pc:sldMkLst>
          <pc:docMk/>
          <pc:sldMk cId="1419966757" sldId="257"/>
        </pc:sldMkLst>
        <pc:spChg chg="mod">
          <ac:chgData name="Jan Kulbiński" userId="0420b5b5ffa1c3b5" providerId="LiveId" clId="{D5D5A1A1-E7DC-4B82-926B-F43035F53815}" dt="2020-10-29T12:45:45.735" v="173" actId="20577"/>
          <ac:spMkLst>
            <pc:docMk/>
            <pc:sldMk cId="1419966757" sldId="257"/>
            <ac:spMk id="2" creationId="{2DF3E42C-D3B7-456E-997B-E9AAE886F17E}"/>
          </ac:spMkLst>
        </pc:spChg>
        <pc:spChg chg="mod">
          <ac:chgData name="Jan Kulbiński" userId="0420b5b5ffa1c3b5" providerId="LiveId" clId="{D5D5A1A1-E7DC-4B82-926B-F43035F53815}" dt="2020-10-29T12:46:27.916" v="282" actId="27636"/>
          <ac:spMkLst>
            <pc:docMk/>
            <pc:sldMk cId="1419966757" sldId="257"/>
            <ac:spMk id="3" creationId="{70713BFD-1365-41EA-AC45-138A0B1B6A3A}"/>
          </ac:spMkLst>
        </pc:spChg>
      </pc:sldChg>
      <pc:sldChg chg="modSp mod">
        <pc:chgData name="Jan Kulbiński" userId="0420b5b5ffa1c3b5" providerId="LiveId" clId="{D5D5A1A1-E7DC-4B82-926B-F43035F53815}" dt="2020-10-29T12:42:35.751" v="50" actId="313"/>
        <pc:sldMkLst>
          <pc:docMk/>
          <pc:sldMk cId="2314227408" sldId="258"/>
        </pc:sldMkLst>
        <pc:spChg chg="mod">
          <ac:chgData name="Jan Kulbiński" userId="0420b5b5ffa1c3b5" providerId="LiveId" clId="{D5D5A1A1-E7DC-4B82-926B-F43035F53815}" dt="2020-10-29T12:42:35.751" v="50" actId="313"/>
          <ac:spMkLst>
            <pc:docMk/>
            <pc:sldMk cId="2314227408" sldId="258"/>
            <ac:spMk id="3" creationId="{B890AA1E-812C-41DF-A5F8-E81B206FFA00}"/>
          </ac:spMkLst>
        </pc:spChg>
      </pc:sldChg>
      <pc:sldChg chg="modSp mod">
        <pc:chgData name="Jan Kulbiński" userId="0420b5b5ffa1c3b5" providerId="LiveId" clId="{D5D5A1A1-E7DC-4B82-926B-F43035F53815}" dt="2020-10-29T12:44:59.330" v="157" actId="20577"/>
        <pc:sldMkLst>
          <pc:docMk/>
          <pc:sldMk cId="2542506061" sldId="259"/>
        </pc:sldMkLst>
        <pc:spChg chg="mod">
          <ac:chgData name="Jan Kulbiński" userId="0420b5b5ffa1c3b5" providerId="LiveId" clId="{D5D5A1A1-E7DC-4B82-926B-F43035F53815}" dt="2020-10-29T12:44:59.330" v="157" actId="20577"/>
          <ac:spMkLst>
            <pc:docMk/>
            <pc:sldMk cId="2542506061" sldId="259"/>
            <ac:spMk id="2" creationId="{9FFD82C1-68B1-4206-88C6-DF30390EFCD3}"/>
          </ac:spMkLst>
        </pc:spChg>
        <pc:spChg chg="mod">
          <ac:chgData name="Jan Kulbiński" userId="0420b5b5ffa1c3b5" providerId="LiveId" clId="{D5D5A1A1-E7DC-4B82-926B-F43035F53815}" dt="2020-10-29T12:44:46.086" v="132" actId="20577"/>
          <ac:spMkLst>
            <pc:docMk/>
            <pc:sldMk cId="2542506061" sldId="259"/>
            <ac:spMk id="3" creationId="{D9B3A93A-EB8F-4A85-B76C-55A3FABBB872}"/>
          </ac:spMkLst>
        </pc:spChg>
      </pc:sldChg>
      <pc:sldChg chg="modSp mod">
        <pc:chgData name="Jan Kulbiński" userId="0420b5b5ffa1c3b5" providerId="LiveId" clId="{D5D5A1A1-E7DC-4B82-926B-F43035F53815}" dt="2020-10-29T12:50:00.926" v="299" actId="20577"/>
        <pc:sldMkLst>
          <pc:docMk/>
          <pc:sldMk cId="3822668725" sldId="260"/>
        </pc:sldMkLst>
        <pc:spChg chg="mod">
          <ac:chgData name="Jan Kulbiński" userId="0420b5b5ffa1c3b5" providerId="LiveId" clId="{D5D5A1A1-E7DC-4B82-926B-F43035F53815}" dt="2020-10-29T12:50:00.926" v="299" actId="20577"/>
          <ac:spMkLst>
            <pc:docMk/>
            <pc:sldMk cId="3822668725" sldId="260"/>
            <ac:spMk id="2" creationId="{16B6628E-C276-4C64-B265-2DE76A7993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B77ADC-A5D8-431D-88DB-9EE9D35A3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WebSITemonitor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4D8A071-58D5-4950-A957-38B5951A7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Jan Kulbiński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69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F3E42C-D3B7-456E-997B-E9AAE886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i ZAKRES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713BFD-1365-41EA-AC45-138A0B1B6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Celem jest stworzenie aplikacji webowej …. Z zakresu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parosowania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kontrolowania…</a:t>
            </a:r>
            <a:endParaRPr lang="pl-P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cykliczne pobieranie </a:t>
            </a:r>
            <a:r>
              <a:rPr lang="pl-PL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gotowego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pliku</a:t>
            </a:r>
            <a:r>
              <a:rPr lang="pl-PL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wraz z użytymi w nim innymi plikami</a:t>
            </a:r>
          </a:p>
          <a:p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porównanie wersji strony</a:t>
            </a:r>
          </a:p>
          <a:p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rzeszukanie pod względem wystąpienia słów kluczowych </a:t>
            </a:r>
          </a:p>
          <a:p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oinformowanie o zmianie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udostępnienie innym historii zmian na  stronie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96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C3B8AC-FF22-4D93-A70A-9020D033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Funkcjonalności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90AA1E-812C-41DF-A5F8-E81B206FF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1191"/>
            <a:ext cx="10321718" cy="3989995"/>
          </a:xfrm>
        </p:spPr>
        <p:txBody>
          <a:bodyPr>
            <a:normAutofit/>
          </a:bodyPr>
          <a:lstStyle/>
          <a:p>
            <a: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rejestracja wraz z utworzeniem konta</a:t>
            </a:r>
          </a:p>
          <a:p>
            <a: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cykliczne i w pełni automatyczne monitorowanie</a:t>
            </a:r>
            <a:r>
              <a:rPr lang="pl-P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zmian </a:t>
            </a:r>
          </a:p>
          <a:p>
            <a: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monitorowanie całej strony lub jedynie wybranych jej fragmentów</a:t>
            </a:r>
          </a:p>
          <a:p>
            <a: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wraz z utworzonym monitorowaniem powstanie tzw. ‘pokoju obserwacji’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możliwość udostępnienia ‚pokoju obserwacji’ innym, nawet niezarejestrowanym użytkownikom</a:t>
            </a:r>
          </a:p>
          <a:p>
            <a: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natychmiastowe powiadomienie użytkownika o zmianach na stronie</a:t>
            </a:r>
          </a:p>
          <a:p>
            <a: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wyeksportowanie raportu o zmianach w postaci pliku pdf </a:t>
            </a:r>
          </a:p>
          <a:p>
            <a: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automatyczne generowanie wykresów zmian wybranych wartości liczbowych na stronie</a:t>
            </a: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2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FD82C1-68B1-4206-88C6-DF30390E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 z polityką </a:t>
            </a:r>
            <a:r>
              <a:rPr lang="pl-PL" dirty="0" err="1"/>
              <a:t>sop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B3A93A-EB8F-4A85-B76C-55A3FABBB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9905998" cy="2511427"/>
          </a:xfrm>
        </p:spPr>
        <p:txBody>
          <a:bodyPr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700"/>
              </a:spcAft>
              <a:buNone/>
            </a:pPr>
            <a:r>
              <a:rPr lang="pl-PL" dirty="0"/>
              <a:t>ORIGIN:</a:t>
            </a:r>
            <a:endParaRPr lang="pl-PL" kern="150" dirty="0">
              <a:effectLst/>
              <a:latin typeface="Calibri" panose="020F0502020204030204" pitchFamily="34" charset="0"/>
              <a:ea typeface="OpenSymbol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pl-PL" kern="150" dirty="0">
                <a:effectLst/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Protokół</a:t>
            </a:r>
            <a:endParaRPr lang="en-GB" kern="150" dirty="0">
              <a:effectLst/>
              <a:latin typeface="Calibri" panose="020F0502020204030204" pitchFamily="34" charset="0"/>
              <a:ea typeface="OpenSymbol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pl-PL" kern="150" dirty="0">
                <a:effectLst/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Host</a:t>
            </a:r>
            <a:endParaRPr lang="en-GB" kern="150" dirty="0">
              <a:effectLst/>
              <a:latin typeface="Calibri" panose="020F0502020204030204" pitchFamily="34" charset="0"/>
              <a:ea typeface="OpenSymbol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pl-PL" kern="150" dirty="0">
                <a:effectLst/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Port</a:t>
            </a:r>
          </a:p>
          <a:p>
            <a:pPr marL="0" lvl="0" indent="0">
              <a:lnSpc>
                <a:spcPct val="115000"/>
              </a:lnSpc>
              <a:spcAft>
                <a:spcPts val="700"/>
              </a:spcAft>
              <a:buNone/>
            </a:pPr>
            <a:r>
              <a:rPr lang="pl-PL" dirty="0"/>
              <a:t>SAME ORIGIN POLICY:</a:t>
            </a:r>
            <a:r>
              <a:rPr lang="pl-PL" kern="1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kern="150" dirty="0">
                <a:latin typeface="Calibri" panose="020F0502020204030204" pitchFamily="34" charset="0"/>
                <a:ea typeface="Noto Serif CJK SC"/>
                <a:cs typeface="Calibri" panose="020F0502020204030204" pitchFamily="34" charset="0"/>
              </a:rPr>
              <a:t>D</a:t>
            </a:r>
            <a:r>
              <a:rPr lang="pl-PL" kern="150" dirty="0">
                <a:effectLst/>
                <a:latin typeface="Calibri" panose="020F0502020204030204" pitchFamily="34" charset="0"/>
                <a:ea typeface="Noto Serif CJK SC"/>
                <a:cs typeface="Calibri" panose="020F0502020204030204" pitchFamily="34" charset="0"/>
              </a:rPr>
              <a:t>wie aplikacje charakteryzujące się różnymi </a:t>
            </a:r>
            <a:r>
              <a:rPr lang="pl-PL" kern="150" dirty="0" err="1">
                <a:effectLst/>
                <a:latin typeface="Calibri" panose="020F0502020204030204" pitchFamily="34" charset="0"/>
                <a:ea typeface="Noto Serif CJK SC"/>
                <a:cs typeface="Calibri" panose="020F0502020204030204" pitchFamily="34" charset="0"/>
              </a:rPr>
              <a:t>Originami</a:t>
            </a:r>
            <a:r>
              <a:rPr lang="pl-PL" kern="150" dirty="0">
                <a:effectLst/>
                <a:latin typeface="Calibri" panose="020F0502020204030204" pitchFamily="34" charset="0"/>
                <a:ea typeface="Noto Serif CJK SC"/>
                <a:cs typeface="Calibri" panose="020F0502020204030204" pitchFamily="34" charset="0"/>
              </a:rPr>
              <a:t> nie mogą używać (ściągać, osadzać, odpytywać) swoich wzajemnych elementów.</a:t>
            </a:r>
            <a:endParaRPr lang="en-GB" kern="150" dirty="0">
              <a:effectLst/>
              <a:latin typeface="Calibri" panose="020F0502020204030204" pitchFamily="34" charset="0"/>
              <a:ea typeface="Noto Serif CJK SC"/>
              <a:cs typeface="Calibri" panose="020F0502020204030204" pitchFamily="34" charset="0"/>
            </a:endParaRPr>
          </a:p>
          <a:p>
            <a:pPr marL="0" lvl="0" indent="0">
              <a:lnSpc>
                <a:spcPct val="115000"/>
              </a:lnSpc>
              <a:spcAft>
                <a:spcPts val="700"/>
              </a:spcAft>
              <a:buNone/>
            </a:pPr>
            <a:endParaRPr lang="en-GB" sz="2000" kern="150" dirty="0">
              <a:effectLst/>
              <a:latin typeface="Calibri" panose="020F0502020204030204" pitchFamily="34" charset="0"/>
              <a:ea typeface="OpenSymbol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50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B6628E-C276-4C64-B265-2DE76A79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plików PRZY POMOCY </a:t>
            </a:r>
            <a:r>
              <a:rPr lang="pl-PL" dirty="0" err="1"/>
              <a:t>bibliotekI</a:t>
            </a:r>
            <a:r>
              <a:rPr lang="pl-PL" dirty="0"/>
              <a:t> DIFFLIB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C13D2A-D901-48CB-9917-3F05B989B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Używana do generowania informacji o różnicach między plikami w różnych formatach</a:t>
            </a:r>
          </a:p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Jest rozszerzeniem algorytmu </a:t>
            </a:r>
            <a:r>
              <a:rPr lang="pl-PL" dirty="0" err="1">
                <a:latin typeface="Calibri" panose="020F0502020204030204" pitchFamily="34" charset="0"/>
                <a:cs typeface="Calibri" panose="020F0502020204030204" pitchFamily="34" charset="0"/>
              </a:rPr>
              <a:t>Ratcliffa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pl-PL" dirty="0" err="1">
                <a:latin typeface="Calibri" panose="020F0502020204030204" pitchFamily="34" charset="0"/>
                <a:cs typeface="Calibri" panose="020F0502020204030204" pitchFamily="34" charset="0"/>
              </a:rPr>
              <a:t>Obershelpa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 z końca lat 80. </a:t>
            </a:r>
          </a:p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Chodzi o to, aby znaleźć najdłuższy ciągły podciąg, który nie zawiera „śmieciowych” elementów. 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6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D6056F-BE8A-4408-AA75-F5988766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 Systemu</a:t>
            </a:r>
            <a:endParaRPr lang="en-GB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4852324-E610-4F29-900F-7C159381C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739" y="2249488"/>
            <a:ext cx="7961348" cy="3541712"/>
          </a:xfrm>
        </p:spPr>
      </p:pic>
    </p:spTree>
    <p:extLst>
      <p:ext uri="{BB962C8B-B14F-4D97-AF65-F5344CB8AC3E}">
        <p14:creationId xmlns:p14="http://schemas.microsoft.com/office/powerpoint/2010/main" val="388990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EA8EB0-1D61-4CC2-BF70-36264F8D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304752" cy="1478730"/>
          </a:xfrm>
        </p:spPr>
        <p:txBody>
          <a:bodyPr>
            <a:normAutofit fontScale="90000"/>
          </a:bodyPr>
          <a:lstStyle/>
          <a:p>
            <a:r>
              <a:rPr lang="pl-PL" dirty="0"/>
              <a:t>DIAGRAM Przypadku Użycia</a:t>
            </a:r>
            <a:endParaRPr lang="en-GB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D3630A7-A53B-4DD0-9B79-172A9A20F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19" y="421696"/>
            <a:ext cx="6282464" cy="601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78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370</TotalTime>
  <Words>199</Words>
  <Application>Microsoft Office PowerPoint</Application>
  <PresentationFormat>Panoramiczny</PresentationFormat>
  <Paragraphs>30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Obwód</vt:lpstr>
      <vt:lpstr>WebSITemonitor</vt:lpstr>
      <vt:lpstr>CEL i ZAKRES</vt:lpstr>
      <vt:lpstr>Funkcjonalności</vt:lpstr>
      <vt:lpstr>Problemy z polityką sop</vt:lpstr>
      <vt:lpstr>Porównanie plików PRZY POMOCY bibliotekI DIFFLIB</vt:lpstr>
      <vt:lpstr>Architektura Systemu</vt:lpstr>
      <vt:lpstr>DIAGRAM Przypadku Użycia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WebSITemonitor</dc:title>
  <dc:creator>Jan Kulbiński</dc:creator>
  <cp:lastModifiedBy>Jan Kulbiński</cp:lastModifiedBy>
  <cp:revision>17</cp:revision>
  <dcterms:created xsi:type="dcterms:W3CDTF">2020-10-28T18:08:34Z</dcterms:created>
  <dcterms:modified xsi:type="dcterms:W3CDTF">2020-10-29T12:51:19Z</dcterms:modified>
</cp:coreProperties>
</file>