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9AF"/>
    <a:srgbClr val="9335B1"/>
    <a:srgbClr val="782B90"/>
    <a:srgbClr val="F3A875"/>
    <a:srgbClr val="1E1D1D"/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09258-9D14-45B3-9874-1C701CE6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9D66E4-C022-48DD-97B7-8B071AB5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EBB169-E704-4E51-885F-3E9DEB0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C51C21-6F96-45F9-9F65-E71EAD9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106E3A-72FE-4A1B-867E-3FA00EDB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73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799EA-F1F5-4C9E-88AB-7F827433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F7B6FF-FBB3-4AF5-A5B0-20557EEF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7FA36D-754D-4BA3-A928-4FDEEF63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817820-E29B-411C-8A3D-6A51E2B4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E982A9-687D-4FA6-9F38-6AAC898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3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8B57435-FDB1-49A8-ABEB-572B674C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B955E6-414F-4546-9CA9-79FC2C59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739D09-2757-4E32-A380-BFA311D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0D0C34-6C4A-421C-AB93-99422F9B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9BA709-B5FC-4FBA-BAED-2606D6C5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4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195AC-56EA-44F8-9A5E-3015ACAF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28F2D-815B-4A33-8018-8D6BA6F1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D3D66E-D6A6-440D-961A-9FF1764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67084-B2F4-43B7-BF26-E42CB49F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9AD787-FB2F-4D6F-ACA9-0F7C801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204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95ADB-238F-4461-ABB6-BF8F72C0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BF7501-49DD-4922-B89C-BFC83356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4937A3-078F-40C7-BBE7-DE88CEC8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FB48E5-12AF-4290-82E9-A126D88A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F803E9-4F6B-4CBC-91B7-4373C0E7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1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B3EEA-34AE-427F-A3E7-AEFCFF3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4963BE-3DAD-44A6-B103-A34D3448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D5C729-001C-432F-8DDE-F55A38EA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945234-6079-46F6-A938-7EF53CED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266A53A-0A61-4190-A416-D061ACD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DCE1FA-409C-4709-9AE9-A3922F0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2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FA26E-BFD9-4400-9E84-245AAE22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F8E448-EA62-4E05-83AC-D2A7C328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FAADD1-77E0-4CC5-A166-CF022780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E360FE-09B6-4C1B-9BF6-680D7DC84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C59C810-2956-4196-B1BB-5BF15F86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CD3F89-B3AA-482A-AE04-BE53BA29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6A848DC-CE77-4CFB-842D-EEDD473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A16D2D-98A5-4FCE-9E2E-CB973C5A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39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FC627-0BD7-4F27-8A23-F6505F8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D2FE417-EB24-48FE-BF9E-EED61907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CF2790-A123-4D6D-96AE-5140D36E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21271A-25C0-481F-970F-7CE9EBA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6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9F5599-6BBA-42EC-BDA1-6B2BF4B6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7E29FDD-6272-4F02-84BF-F7E59444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13EA2-1207-4BED-AD08-3B9A88A3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3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563EB-201E-4B03-8E6C-3CB8FA7B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8F8D3A-373D-4B78-9246-5F1B3A72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787BE84-6E9D-47C5-BD24-580DA4A7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455BE6-5744-4766-966E-57BECAE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D073514-D570-464D-A2B2-025DA576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982416-C71F-4F7E-B933-30858BE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7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FD6FE4-3C43-4D53-A14F-268DAC6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413731D-D706-4300-BFEE-23D417DB1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81BBCA-1D7E-4467-8CE5-174BBF29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147C4A-7DA7-45EF-917B-FF2AA9B0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782A05-86D8-4235-97DD-4938E15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088B0D-9A0A-4833-8D55-FFF3B55F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0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C04421C-A59E-4FCB-B58E-F0DF1BF8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E26215-445F-45F8-A42E-FBD51EAA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790751-6CF2-4DD4-950D-830C0020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58E46A-241B-42FA-800A-1FF32FDE0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2BCE5A-7642-4FCD-AB4A-F897D3DE9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9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vid/01-OneEyeExperience%20.mp4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vid/02-ThirdPerson.mp4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boundvr.eu/oculus-quest-2-for-business-wat-je-moet-wete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1000logos.net/unity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F94DE55-CC7C-4FE9-A540-A723E425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2" y="0"/>
            <a:ext cx="12250722" cy="6858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C207AFF-9D43-4A7E-A7D0-882334642A67}"/>
              </a:ext>
            </a:extLst>
          </p:cNvPr>
          <p:cNvSpPr txBox="1"/>
          <p:nvPr/>
        </p:nvSpPr>
        <p:spPr>
          <a:xfrm>
            <a:off x="7433771" y="816154"/>
            <a:ext cx="3917658" cy="95410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Stavitel světů</a:t>
            </a:r>
          </a:p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ve virtuální realitě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0C757B6-0B20-496D-9D96-FFD18D50C3F3}"/>
              </a:ext>
            </a:extLst>
          </p:cNvPr>
          <p:cNvSpPr txBox="1"/>
          <p:nvPr/>
        </p:nvSpPr>
        <p:spPr>
          <a:xfrm>
            <a:off x="9352697" y="6211669"/>
            <a:ext cx="283930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Plán, pot a zprovoznění:</a:t>
            </a:r>
          </a:p>
          <a:p>
            <a:pPr algn="r"/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Jan Kunetka</a:t>
            </a:r>
          </a:p>
        </p:txBody>
      </p:sp>
    </p:spTree>
    <p:extLst>
      <p:ext uri="{BB962C8B-B14F-4D97-AF65-F5344CB8AC3E}">
        <p14:creationId xmlns:p14="http://schemas.microsoft.com/office/powerpoint/2010/main" val="4115481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A21F78D-9823-41AC-B1A2-1A5339E24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45" name="Skupina 44">
            <a:extLst>
              <a:ext uri="{FF2B5EF4-FFF2-40B4-BE49-F238E27FC236}">
                <a16:creationId xmlns:a16="http://schemas.microsoft.com/office/drawing/2014/main" id="{7538FD7C-8C10-41F7-9493-8E9462B622AF}"/>
              </a:ext>
            </a:extLst>
          </p:cNvPr>
          <p:cNvGrpSpPr/>
          <p:nvPr/>
        </p:nvGrpSpPr>
        <p:grpSpPr>
          <a:xfrm>
            <a:off x="1485499" y="742608"/>
            <a:ext cx="9246034" cy="8123723"/>
            <a:chOff x="1485499" y="742608"/>
            <a:chExt cx="9246034" cy="81237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A0C37E57-DD2B-4BD7-8E75-0B775A39B768}"/>
                </a:ext>
              </a:extLst>
            </p:cNvPr>
            <p:cNvGrpSpPr/>
            <p:nvPr/>
          </p:nvGrpSpPr>
          <p:grpSpPr>
            <a:xfrm>
              <a:off x="1485499" y="742608"/>
              <a:ext cx="9221002" cy="8123723"/>
              <a:chOff x="1485499" y="742608"/>
              <a:chExt cx="9221002" cy="8123723"/>
            </a:xfrm>
          </p:grpSpPr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98470C6C-EC2A-48D1-B82D-FA2AC85967E4}"/>
                  </a:ext>
                </a:extLst>
              </p:cNvPr>
              <p:cNvSpPr/>
              <p:nvPr/>
            </p:nvSpPr>
            <p:spPr>
              <a:xfrm>
                <a:off x="1485499" y="742608"/>
                <a:ext cx="9221002" cy="812372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scene3d>
                <a:camera prst="isometricOffAxis2Top">
                  <a:rot lat="17430727" lon="18749827" rev="28541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Krychle 9">
                <a:extLst>
                  <a:ext uri="{FF2B5EF4-FFF2-40B4-BE49-F238E27FC236}">
                    <a16:creationId xmlns:a16="http://schemas.microsoft.com/office/drawing/2014/main" id="{9D18B631-B59B-46A6-8CC2-216A475B03F4}"/>
                  </a:ext>
                </a:extLst>
              </p:cNvPr>
              <p:cNvSpPr/>
              <p:nvPr/>
            </p:nvSpPr>
            <p:spPr>
              <a:xfrm flipH="1">
                <a:off x="7421078" y="3332747"/>
                <a:ext cx="2897204" cy="1085248"/>
              </a:xfrm>
              <a:prstGeom prst="cube">
                <a:avLst>
                  <a:gd name="adj" fmla="val 6225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ED25BC99-B945-40AF-AFA7-6933303E6999}"/>
                </a:ext>
              </a:extLst>
            </p:cNvPr>
            <p:cNvSpPr txBox="1"/>
            <p:nvPr/>
          </p:nvSpPr>
          <p:spPr>
            <a:xfrm>
              <a:off x="10079943" y="5746060"/>
              <a:ext cx="65159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cs-CZ" dirty="0">
                  <a:gradFill flip="none" rotWithShape="1">
                    <a:gsLst>
                      <a:gs pos="7600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54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Svět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E6599C4E-0732-47E8-AEFA-1A0F2A5ACFE1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Cíl projektu</a:t>
            </a:r>
          </a:p>
        </p:txBody>
      </p:sp>
      <p:pic>
        <p:nvPicPr>
          <p:cNvPr id="34" name="Obrázek 33" descr="Obsah obrázku nábytek, sedadlo, stůl, židle&#10;&#10;Popis byl vytvořen automaticky">
            <a:extLst>
              <a:ext uri="{FF2B5EF4-FFF2-40B4-BE49-F238E27FC236}">
                <a16:creationId xmlns:a16="http://schemas.microsoft.com/office/drawing/2014/main" id="{3CA1C4B0-9118-4C7D-BC73-48E021078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6453" r="26062" b="9135"/>
          <a:stretch/>
        </p:blipFill>
        <p:spPr>
          <a:xfrm>
            <a:off x="8932261" y="2645569"/>
            <a:ext cx="609600" cy="10398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6" name="Obrázek 35" descr="Obsah obrázku interiér, sedadlo, tmavé, pohovka&#10;&#10;Popis byl vytvořen automaticky">
            <a:extLst>
              <a:ext uri="{FF2B5EF4-FFF2-40B4-BE49-F238E27FC236}">
                <a16:creationId xmlns:a16="http://schemas.microsoft.com/office/drawing/2014/main" id="{E5CEF4E4-D95E-4CF8-9C21-731BD5EE7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24382" r="8535" b="25198"/>
          <a:stretch/>
        </p:blipFill>
        <p:spPr>
          <a:xfrm>
            <a:off x="8566701" y="3429000"/>
            <a:ext cx="476250" cy="3016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8" name="Obrázek 37" descr="Obsah obrázku tmavé, sedadlo&#10;&#10;Popis byl vytvořen automaticky">
            <a:extLst>
              <a:ext uri="{FF2B5EF4-FFF2-40B4-BE49-F238E27FC236}">
                <a16:creationId xmlns:a16="http://schemas.microsoft.com/office/drawing/2014/main" id="{A38868AE-DCBC-4D94-880A-8C5473CCC3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t="8595" r="17509" b="11895"/>
          <a:stretch/>
        </p:blipFill>
        <p:spPr>
          <a:xfrm>
            <a:off x="1736906" y="2820460"/>
            <a:ext cx="1178173" cy="14566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0" name="Obrázek 39" descr="Obsah obrázku šipka&#10;&#10;Popis byl vytvořen automaticky">
            <a:extLst>
              <a:ext uri="{FF2B5EF4-FFF2-40B4-BE49-F238E27FC236}">
                <a16:creationId xmlns:a16="http://schemas.microsoft.com/office/drawing/2014/main" id="{A8B44CE3-1A4F-4F44-BB4C-7D22D54CD7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33610" r="5072" b="27118"/>
          <a:stretch/>
        </p:blipFill>
        <p:spPr>
          <a:xfrm rot="60000">
            <a:off x="8264347" y="4056461"/>
            <a:ext cx="1689455" cy="7333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1F17AAB-D10A-4636-B9B6-97AB7633EAB7}"/>
              </a:ext>
            </a:extLst>
          </p:cNvPr>
          <p:cNvGrpSpPr/>
          <p:nvPr/>
        </p:nvGrpSpPr>
        <p:grpSpPr>
          <a:xfrm>
            <a:off x="4040918" y="2645569"/>
            <a:ext cx="1545788" cy="2158899"/>
            <a:chOff x="4040918" y="2645569"/>
            <a:chExt cx="1545788" cy="2158899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19B113BE-670C-445B-BDDB-55C67126D812}"/>
                </a:ext>
              </a:extLst>
            </p:cNvPr>
            <p:cNvGrpSpPr/>
            <p:nvPr/>
          </p:nvGrpSpPr>
          <p:grpSpPr>
            <a:xfrm>
              <a:off x="4040918" y="3083030"/>
              <a:ext cx="1018238" cy="1721438"/>
              <a:chOff x="3735368" y="2123487"/>
              <a:chExt cx="1606845" cy="2716538"/>
            </a:xfrm>
          </p:grpSpPr>
          <p:pic>
            <p:nvPicPr>
              <p:cNvPr id="26" name="Obrázek 25" descr="Obsah obrázku interiér, bílá, světlo&#10;&#10;Popis byl vytvořen automaticky">
                <a:extLst>
                  <a:ext uri="{FF2B5EF4-FFF2-40B4-BE49-F238E27FC236}">
                    <a16:creationId xmlns:a16="http://schemas.microsoft.com/office/drawing/2014/main" id="{B2AE836D-A3D7-4F1F-8415-2D09EA97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763" y="3191114"/>
                <a:ext cx="559071" cy="624318"/>
              </a:xfrm>
              <a:prstGeom prst="rect">
                <a:avLst/>
              </a:prstGeom>
            </p:spPr>
          </p:pic>
          <p:sp>
            <p:nvSpPr>
              <p:cNvPr id="29" name="Válec 28">
                <a:extLst>
                  <a:ext uri="{FF2B5EF4-FFF2-40B4-BE49-F238E27FC236}">
                    <a16:creationId xmlns:a16="http://schemas.microsoft.com/office/drawing/2014/main" id="{AE91FC9F-E6A4-43C4-B5F6-7AFBB0072125}"/>
                  </a:ext>
                </a:extLst>
              </p:cNvPr>
              <p:cNvSpPr/>
              <p:nvPr/>
            </p:nvSpPr>
            <p:spPr>
              <a:xfrm>
                <a:off x="4060429" y="2279705"/>
                <a:ext cx="747059" cy="2560320"/>
              </a:xfrm>
              <a:prstGeom prst="can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pic>
            <p:nvPicPr>
              <p:cNvPr id="28" name="Obrázek 27">
                <a:extLst>
                  <a:ext uri="{FF2B5EF4-FFF2-40B4-BE49-F238E27FC236}">
                    <a16:creationId xmlns:a16="http://schemas.microsoft.com/office/drawing/2014/main" id="{6925796B-2EB2-4B20-9DD2-486F17AA3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402" y="3312014"/>
                <a:ext cx="472015" cy="624318"/>
              </a:xfrm>
              <a:prstGeom prst="rect">
                <a:avLst/>
              </a:prstGeom>
            </p:spPr>
          </p:pic>
          <p:pic>
            <p:nvPicPr>
              <p:cNvPr id="24" name="Obrázek 23" descr="Obsah obrázku helma&#10;&#10;Popis byl vytvořen automaticky">
                <a:extLst>
                  <a:ext uri="{FF2B5EF4-FFF2-40B4-BE49-F238E27FC236}">
                    <a16:creationId xmlns:a16="http://schemas.microsoft.com/office/drawing/2014/main" id="{ECC9B261-3960-4FBD-842B-A19D5953B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368" y="2123487"/>
                <a:ext cx="1606845" cy="950621"/>
              </a:xfrm>
              <a:prstGeom prst="rect">
                <a:avLst/>
              </a:prstGeom>
            </p:spPr>
          </p:pic>
        </p:grp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FAAFBF87-6D3E-4249-A480-829AD056CD24}"/>
                </a:ext>
              </a:extLst>
            </p:cNvPr>
            <p:cNvSpPr txBox="1"/>
            <p:nvPr/>
          </p:nvSpPr>
          <p:spPr>
            <a:xfrm>
              <a:off x="4531609" y="2645569"/>
              <a:ext cx="105509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cs-CZ" dirty="0">
                  <a:gradFill flip="none" rotWithShape="1">
                    <a:gsLst>
                      <a:gs pos="76000">
                        <a:schemeClr val="accent4">
                          <a:lumMod val="7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Uživatel</a:t>
              </a:r>
            </a:p>
          </p:txBody>
        </p:sp>
      </p:grp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6114A017-DBA0-46C6-AB5A-7D001381565C}"/>
              </a:ext>
            </a:extLst>
          </p:cNvPr>
          <p:cNvSpPr txBox="1"/>
          <p:nvPr/>
        </p:nvSpPr>
        <p:spPr>
          <a:xfrm>
            <a:off x="9409952" y="2033816"/>
            <a:ext cx="101983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Modely</a:t>
            </a:r>
          </a:p>
        </p:txBody>
      </p:sp>
    </p:spTree>
    <p:extLst>
      <p:ext uri="{BB962C8B-B14F-4D97-AF65-F5344CB8AC3E}">
        <p14:creationId xmlns:p14="http://schemas.microsoft.com/office/powerpoint/2010/main" val="2123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3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EDC4932D-6252-42B3-A812-4D849C327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B123EDB4-7D31-4C34-A8EE-2A663AD14276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Technologie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0D42D1-F0E4-4B8A-A214-3F8EFE09A2BB}"/>
              </a:ext>
            </a:extLst>
          </p:cNvPr>
          <p:cNvSpPr txBox="1"/>
          <p:nvPr/>
        </p:nvSpPr>
        <p:spPr>
          <a:xfrm>
            <a:off x="2191097" y="4355710"/>
            <a:ext cx="188064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000" dirty="0">
                <a:solidFill>
                  <a:schemeClr val="bg1"/>
                </a:solidFill>
                <a:latin typeface="ITC Avant Garde Gothic LT Demi" pitchFamily="50" charset="0"/>
              </a:rPr>
              <a:t>Game </a:t>
            </a:r>
            <a:r>
              <a:rPr lang="cs-CZ" sz="2000" dirty="0" err="1">
                <a:solidFill>
                  <a:schemeClr val="bg1"/>
                </a:solidFill>
                <a:latin typeface="ITC Avant Garde Gothic LT Demi" pitchFamily="50" charset="0"/>
              </a:rPr>
              <a:t>Engine</a:t>
            </a:r>
            <a:endParaRPr lang="cs-CZ" sz="2000" dirty="0">
              <a:solidFill>
                <a:schemeClr val="bg1"/>
              </a:solidFill>
              <a:latin typeface="ITC Avant Garde Gothic LT Demi" pitchFamily="50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D424C5B-3D03-45F7-9BCC-794B21CDCA8A}"/>
              </a:ext>
            </a:extLst>
          </p:cNvPr>
          <p:cNvSpPr txBox="1"/>
          <p:nvPr/>
        </p:nvSpPr>
        <p:spPr>
          <a:xfrm>
            <a:off x="7677014" y="4355710"/>
            <a:ext cx="216520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000" dirty="0">
                <a:solidFill>
                  <a:srgbClr val="9649AF"/>
                </a:solidFill>
                <a:latin typeface="ITC Avant Garde Gothic LT Demi" pitchFamily="50" charset="0"/>
              </a:rPr>
              <a:t>Open </a:t>
            </a:r>
            <a:r>
              <a:rPr lang="cs-CZ" sz="2000" dirty="0" err="1">
                <a:solidFill>
                  <a:srgbClr val="9649AF"/>
                </a:solidFill>
                <a:latin typeface="ITC Avant Garde Gothic LT Demi" pitchFamily="50" charset="0"/>
              </a:rPr>
              <a:t>Starndard</a:t>
            </a:r>
            <a:endParaRPr lang="cs-CZ" sz="2000" dirty="0">
              <a:solidFill>
                <a:srgbClr val="9649AF"/>
              </a:solidFill>
              <a:latin typeface="ITC Avant Garde Gothic LT Demi" pitchFamily="50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E57A6CE-07F7-470E-8CE4-60A924E4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00" y="2633551"/>
            <a:ext cx="4391638" cy="1590897"/>
          </a:xfrm>
          <a:prstGeom prst="rect">
            <a:avLst/>
          </a:prstGeom>
        </p:spPr>
      </p:pic>
      <p:pic>
        <p:nvPicPr>
          <p:cNvPr id="13" name="Obrázek 12" descr="Obsah obrázku text, klipart&#10;&#10;Popis byl vytvořen automaticky">
            <a:extLst>
              <a:ext uri="{FF2B5EF4-FFF2-40B4-BE49-F238E27FC236}">
                <a16:creationId xmlns:a16="http://schemas.microsoft.com/office/drawing/2014/main" id="{A0FFB066-CC46-4A4E-92B1-A7185FA9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84" y="2751618"/>
            <a:ext cx="4596670" cy="13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4143FC1A-9C43-4E73-9168-C1783C1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54FCEF1-2627-4FD0-BB98-3C70EAA84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024801"/>
            <a:ext cx="8591550" cy="480839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1548192-6164-4C41-9BC7-904C6190B7C6}"/>
              </a:ext>
            </a:extLst>
          </p:cNvPr>
          <p:cNvSpPr txBox="1"/>
          <p:nvPr/>
        </p:nvSpPr>
        <p:spPr>
          <a:xfrm>
            <a:off x="1581150" y="219388"/>
            <a:ext cx="9029700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Podoba (Obraz z jednoho oka)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4AB200C-BA67-455B-98E7-B1AE7A993774}"/>
              </a:ext>
            </a:extLst>
          </p:cNvPr>
          <p:cNvSpPr txBox="1"/>
          <p:nvPr/>
        </p:nvSpPr>
        <p:spPr>
          <a:xfrm>
            <a:off x="1581150" y="3044279"/>
            <a:ext cx="9029700" cy="76944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  <a:hlinkClick r:id="rId5" action="ppaction://hlinkfile"/>
              </a:rPr>
              <a:t>Přehrát Video</a:t>
            </a:r>
            <a:endParaRPr lang="cs-CZ" sz="44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  <a:tileRect/>
              </a:gra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4143FC1A-9C43-4E73-9168-C1783C1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1548192-6164-4C41-9BC7-904C6190B7C6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Podoba (Třetí osoba)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A1B3742-B391-43AE-83FF-A38121D1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925" y="845916"/>
            <a:ext cx="8820150" cy="5451918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BC05D88-EB5B-4E30-AD82-9CD37E336A7D}"/>
              </a:ext>
            </a:extLst>
          </p:cNvPr>
          <p:cNvSpPr txBox="1"/>
          <p:nvPr/>
        </p:nvSpPr>
        <p:spPr>
          <a:xfrm>
            <a:off x="1581150" y="3044279"/>
            <a:ext cx="9029700" cy="76944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  <a:hlinkClick r:id="rId5" action="ppaction://hlinkfile"/>
              </a:rPr>
              <a:t>Přehrát Video</a:t>
            </a:r>
            <a:endParaRPr lang="cs-CZ" sz="44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  <a:tileRect/>
              </a:gra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9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F3C4A7C3-946E-41C3-8D46-894002BA7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6C9C0FB-D326-4587-972B-2C4341EBCF1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Obsah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AEC3E25-39C8-4D43-9B3F-07FB194C4722}"/>
              </a:ext>
            </a:extLst>
          </p:cNvPr>
          <p:cNvSpPr txBox="1"/>
          <p:nvPr/>
        </p:nvSpPr>
        <p:spPr>
          <a:xfrm>
            <a:off x="682859" y="3177912"/>
            <a:ext cx="322177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Vytváření a mazání světů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Vypnutí aplikace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0F224B5-34EB-4F68-A320-8FCE3D7E5E9D}"/>
              </a:ext>
            </a:extLst>
          </p:cNvPr>
          <p:cNvSpPr txBox="1"/>
          <p:nvPr/>
        </p:nvSpPr>
        <p:spPr>
          <a:xfrm>
            <a:off x="4682120" y="3179631"/>
            <a:ext cx="3589759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Pohyb uživatele po světě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Pauzovací menu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Katalog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Nástroje na pokládání a mazání modelů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3A4868D-0737-4272-9E9D-AE4F0EB76480}"/>
              </a:ext>
            </a:extLst>
          </p:cNvPr>
          <p:cNvSpPr txBox="1"/>
          <p:nvPr/>
        </p:nvSpPr>
        <p:spPr>
          <a:xfrm>
            <a:off x="8437060" y="3179631"/>
            <a:ext cx="3589759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Rotační možnosti modelů </a:t>
            </a:r>
            <a:b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(Face </a:t>
            </a:r>
            <a:r>
              <a:rPr lang="cs-CZ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Towards</a:t>
            </a: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Free)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Pokládací možnosti modelů (</a:t>
            </a:r>
            <a:r>
              <a:rPr lang="cs-CZ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Snap</a:t>
            </a: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Free)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C5F5F1C-CF1E-47AF-838C-8ABA28A435D6}"/>
              </a:ext>
            </a:extLst>
          </p:cNvPr>
          <p:cNvSpPr txBox="1"/>
          <p:nvPr/>
        </p:nvSpPr>
        <p:spPr>
          <a:xfrm>
            <a:off x="1101244" y="2129715"/>
            <a:ext cx="20986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800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Berlin Sans FB" panose="020E0602020502020306" pitchFamily="34" charset="0"/>
              </a:rPr>
              <a:t>Hlavní Menu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CAC9841-95CA-43DF-9F81-648453CBCE63}"/>
              </a:ext>
            </a:extLst>
          </p:cNvPr>
          <p:cNvSpPr txBox="1"/>
          <p:nvPr/>
        </p:nvSpPr>
        <p:spPr>
          <a:xfrm>
            <a:off x="7193699" y="2112652"/>
            <a:ext cx="2156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800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Berlin Sans FB" panose="020E0602020502020306" pitchFamily="34" charset="0"/>
              </a:rPr>
              <a:t>Editační Mód</a:t>
            </a:r>
          </a:p>
        </p:txBody>
      </p:sp>
    </p:spTree>
    <p:extLst>
      <p:ext uri="{BB962C8B-B14F-4D97-AF65-F5344CB8AC3E}">
        <p14:creationId xmlns:p14="http://schemas.microsoft.com/office/powerpoint/2010/main" val="4688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7616557C-98CE-492F-A609-2CA6768A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D069132-93A2-4CB6-B511-A6ECA756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6282" y="133351"/>
            <a:ext cx="9261224" cy="6723367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8BD11D38-BBB7-4777-AC9B-7F56E9A5616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Vývoj do budoucna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504F837-E40B-49C3-AD25-C6FD64E96AD7}"/>
              </a:ext>
            </a:extLst>
          </p:cNvPr>
          <p:cNvSpPr txBox="1"/>
          <p:nvPr/>
        </p:nvSpPr>
        <p:spPr>
          <a:xfrm>
            <a:off x="983212" y="2645501"/>
            <a:ext cx="4710520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Importér modelů přímo v aplikaci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</a:t>
            </a:r>
            <a:r>
              <a:rPr lang="cs-CZ" dirty="0" err="1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Creator</a:t>
            </a: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Editor Interaktivity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Klávesnice ve VR (přejmenování světů)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3AE8AC1-61A3-4F5E-B597-AC2657C64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F8AAD98-19D5-43CE-B953-F7F2895E2711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Přístup</a:t>
            </a:r>
          </a:p>
        </p:txBody>
      </p:sp>
    </p:spTree>
    <p:extLst>
      <p:ext uri="{BB962C8B-B14F-4D97-AF65-F5344CB8AC3E}">
        <p14:creationId xmlns:p14="http://schemas.microsoft.com/office/powerpoint/2010/main" val="3101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1A34CC20-FFB4-4C23-B8E0-6616C94C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55CE5B10-149C-4A81-B98E-2CDCE9D5F42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Zdroje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729B321-6F91-4A89-882A-C4128B062D95}"/>
              </a:ext>
            </a:extLst>
          </p:cNvPr>
          <p:cNvSpPr txBox="1"/>
          <p:nvPr/>
        </p:nvSpPr>
        <p:spPr>
          <a:xfrm>
            <a:off x="2250688" y="2024680"/>
            <a:ext cx="8009843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Quest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Business Hardware.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Unbound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VR [online].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Wijchenseweg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Unbound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VR, c2017 - 2021 [cit. 2021-12-14]. Dostupné z: 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https://unboundvr.eu/oculus-quest-2-for-business-wat-je-moet-weten</a:t>
            </a: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UNITY LOGO. 1000 logos [online]. 1000logos.net, c2016-2021 [cit. 2021-12-12]. Dostupné z: 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https://1000logos.net/unity-logo/</a:t>
            </a: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</a:p>
          <a:p>
            <a:pPr marL="342900" indent="-342900">
              <a:buAutoNum type="arabicPeriod"/>
            </a:pP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2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166</Words>
  <Application>Microsoft Office PowerPoint</Application>
  <PresentationFormat>Širokoúhlá obrazovka</PresentationFormat>
  <Paragraphs>44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7" baseType="lpstr">
      <vt:lpstr>Microsoft YaHei UI</vt:lpstr>
      <vt:lpstr>Arial</vt:lpstr>
      <vt:lpstr>Berlin Sans FB</vt:lpstr>
      <vt:lpstr>Bierstadt</vt:lpstr>
      <vt:lpstr>Calibri</vt:lpstr>
      <vt:lpstr>Calibri Light</vt:lpstr>
      <vt:lpstr>ITC Avant Garde Gothic LT Demi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Kunetka</dc:creator>
  <cp:lastModifiedBy>Jan Kunetka</cp:lastModifiedBy>
  <cp:revision>16</cp:revision>
  <dcterms:created xsi:type="dcterms:W3CDTF">2021-12-14T15:25:49Z</dcterms:created>
  <dcterms:modified xsi:type="dcterms:W3CDTF">2021-12-14T20:22:18Z</dcterms:modified>
</cp:coreProperties>
</file>