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3838"/>
        <p:guide pos="46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4AB23-F37F-1BD2-82FD-186101BDE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52EE55-7BB2-92D8-FFB2-A19A0DD3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B1A73-8D63-30A1-F3D1-497BAF87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BFEFE-0A34-5929-B387-5C0BE870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7CC553-2A2C-35C7-A8A5-FEF6C9A6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0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727B4-9585-C36C-A953-1509759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B8C957-B877-C5A5-0D03-3C0BB1D5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936C1-E143-7A5F-2D71-2AE82195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D89EB-77D9-D075-F2A6-CBE10F03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A9335-4FC0-A394-F755-8D67816D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49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10CD85-769C-94C0-1CE1-1BBC066D9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8B2EE3-2162-320E-67D3-BE717023C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E7FAD-71FF-D461-CA80-1ED7C53D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6BF35-13F0-5D9B-A72A-6754061B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43BF9-0C06-77D3-E2AB-46E289B9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9850E-2430-A28C-2ABD-24A745E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B7489-2B4F-90FA-B4C1-2A508005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EFEBD-D3D0-47AB-0141-BDA29226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E3100-5F95-AD67-2F7F-DFFD9B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86C46-D20D-7764-54D3-EF546D19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6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80169-B7F5-A487-80E2-9E6604EE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2D2CA-A72A-FD4F-018F-3990F925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BB7DA-51EA-F270-84D3-9B781F9A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FB772-E812-F16E-30C2-4EF1158B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DDA32-19D8-3719-D129-CCA7476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6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8719A-6B08-DDAB-291E-3D44893F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C5B6B-586F-38E6-323F-2320397E8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4FC833-FA0C-30F6-B62F-5731916C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0864F-A04E-F733-E02E-40F0780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F9419-5FB3-39EE-66CA-846A41E2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7DD05-32CF-1612-A93C-8C52CA4F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4E07-9BAE-6400-ACDA-D4A6139E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837138-0E73-E907-A7DD-6E7FA657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3B7DA-F55A-F6F4-5578-B700CF29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DA4427-6B6F-0E8F-2A5A-C8929C25D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6B471-6DB2-D32B-BB94-C9B058F4A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F1D50E-C2B0-BD5E-5EC2-297506FE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482100-11D9-94D9-44FF-D1A20F3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1B1756-A30A-E31F-17CC-99877F50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B967B-DCA4-7FDE-4F96-6DB20895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710A3E-084E-CE7F-9599-7CBBB0D1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DFAB85-34AA-0511-7E00-F4AD5CED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028883-1CEC-29E0-A8E2-A6300B3F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ACC721-BFEC-50CA-3FF8-88465807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7E6507-C3E8-B0ED-5A18-A0C7E483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933CB6-3488-AC1F-E581-C2488766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0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DE9BC-4B3B-9200-1D08-E65B7DB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1AB88-1D05-F22A-70C7-BCC9B4BE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E764F0-629B-421A-1A8C-9FBA946E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65386-7E89-731B-E83A-98676F65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0AFCB-423F-D140-92FD-C15ECCC6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4837D-23C5-2F7A-A80F-2270C459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AA0E7-16D1-5047-A5C2-69DF921C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62BD5-EDBD-24A9-4A64-7C4F5395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0D4496-178A-CD2A-CAA8-E8EDC9CA1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4BF17-E425-AC28-0834-0D31F3B0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9CA6F5-2C3F-4497-AA39-E81D0B3F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75D7E-A029-6387-7E19-B3EEB594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553EA6-1105-75D9-DE55-D4A7941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A718B-0AB0-6238-EFA6-EBE16ADA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78B06-D425-E1C7-6E58-724E3EB39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7B92-2DD1-4C51-BA35-9551D0E47D16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75846-7CF7-AEDF-D085-B761DAD12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EF756-6780-3BAE-1230-9FDAFB61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D1F0-DF6A-4BCB-A3D1-FCF303B96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20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8D39BA-4640-F46F-AB19-5537111ED129}"/>
              </a:ext>
            </a:extLst>
          </p:cNvPr>
          <p:cNvSpPr txBox="1"/>
          <p:nvPr/>
        </p:nvSpPr>
        <p:spPr>
          <a:xfrm>
            <a:off x="2641059" y="525296"/>
            <a:ext cx="1614792" cy="52322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Vorkommensdaten</a:t>
            </a:r>
          </a:p>
          <a:p>
            <a:pPr algn="ctr"/>
            <a:r>
              <a:rPr lang="de-DE" sz="1400" dirty="0"/>
              <a:t>(observation.org)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31545D-C0E0-42A5-206A-086859B9E400}"/>
              </a:ext>
            </a:extLst>
          </p:cNvPr>
          <p:cNvSpPr txBox="1"/>
          <p:nvPr/>
        </p:nvSpPr>
        <p:spPr>
          <a:xfrm>
            <a:off x="5223754" y="2827933"/>
            <a:ext cx="1185153" cy="3048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Umweltdaten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201C7A-16EC-9819-C179-28E54D1D1954}"/>
              </a:ext>
            </a:extLst>
          </p:cNvPr>
          <p:cNvSpPr txBox="1"/>
          <p:nvPr/>
        </p:nvSpPr>
        <p:spPr>
          <a:xfrm>
            <a:off x="2059023" y="3725803"/>
            <a:ext cx="1511030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Pseudo-Absenzen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6E48A-2F1F-B437-8053-F28C53D76954}"/>
              </a:ext>
            </a:extLst>
          </p:cNvPr>
          <p:cNvSpPr txBox="1"/>
          <p:nvPr/>
        </p:nvSpPr>
        <p:spPr>
          <a:xfrm>
            <a:off x="9088169" y="288748"/>
            <a:ext cx="57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LULC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3A4D40-0BF6-20C6-4D08-74F02DAF4B3A}"/>
              </a:ext>
            </a:extLst>
          </p:cNvPr>
          <p:cNvSpPr txBox="1"/>
          <p:nvPr/>
        </p:nvSpPr>
        <p:spPr>
          <a:xfrm>
            <a:off x="9020076" y="1190179"/>
            <a:ext cx="220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Waldränder (Edge </a:t>
            </a:r>
            <a:r>
              <a:rPr lang="de-DE" sz="1400" dirty="0" err="1"/>
              <a:t>density</a:t>
            </a:r>
            <a:r>
              <a:rPr lang="de-DE" sz="1400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B7892A-DB38-799C-AA6F-D8DCBCD795BD}"/>
              </a:ext>
            </a:extLst>
          </p:cNvPr>
          <p:cNvSpPr txBox="1"/>
          <p:nvPr/>
        </p:nvSpPr>
        <p:spPr>
          <a:xfrm>
            <a:off x="9020075" y="856196"/>
            <a:ext cx="120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Flächengröße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47C906-8D70-A1FF-AEEA-2DC36436FF8E}"/>
              </a:ext>
            </a:extLst>
          </p:cNvPr>
          <p:cNvSpPr txBox="1"/>
          <p:nvPr/>
        </p:nvSpPr>
        <p:spPr>
          <a:xfrm>
            <a:off x="9020075" y="2214828"/>
            <a:ext cx="5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Höhe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6003AE-779D-EC80-DABA-604BDA1BFFBF}"/>
              </a:ext>
            </a:extLst>
          </p:cNvPr>
          <p:cNvSpPr txBox="1"/>
          <p:nvPr/>
        </p:nvSpPr>
        <p:spPr>
          <a:xfrm>
            <a:off x="7319963" y="1769372"/>
            <a:ext cx="114310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 </a:t>
            </a:r>
            <a:r>
              <a:rPr lang="de-DE" sz="1400" dirty="0" err="1">
                <a:solidFill>
                  <a:srgbClr val="7030A0"/>
                </a:solidFill>
              </a:rPr>
              <a:t>nDOM</a:t>
            </a:r>
            <a:r>
              <a:rPr lang="de-DE" sz="1400" dirty="0">
                <a:solidFill>
                  <a:srgbClr val="7030A0"/>
                </a:solidFill>
              </a:rPr>
              <a:t> 0.5m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56337D-04E2-EDC0-7847-E8FD56E2440D}"/>
              </a:ext>
            </a:extLst>
          </p:cNvPr>
          <p:cNvSpPr txBox="1"/>
          <p:nvPr/>
        </p:nvSpPr>
        <p:spPr>
          <a:xfrm>
            <a:off x="9075906" y="594236"/>
            <a:ext cx="234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Vegetationsbedeckung (NDVI)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2383915-86B7-239D-8353-3A1102B6FE92}"/>
              </a:ext>
            </a:extLst>
          </p:cNvPr>
          <p:cNvSpPr txBox="1"/>
          <p:nvPr/>
        </p:nvSpPr>
        <p:spPr>
          <a:xfrm>
            <a:off x="9020076" y="3176402"/>
            <a:ext cx="124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Warmes Klima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FAC19E-7EB3-5168-6741-25199B8C0982}"/>
              </a:ext>
            </a:extLst>
          </p:cNvPr>
          <p:cNvSpPr txBox="1"/>
          <p:nvPr/>
        </p:nvSpPr>
        <p:spPr>
          <a:xfrm>
            <a:off x="4361235" y="3555460"/>
            <a:ext cx="1329447" cy="735747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Random Forest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2072A7-C793-44E1-4438-693FA4A952DD}"/>
              </a:ext>
            </a:extLst>
          </p:cNvPr>
          <p:cNvSpPr txBox="1"/>
          <p:nvPr/>
        </p:nvSpPr>
        <p:spPr>
          <a:xfrm>
            <a:off x="4547581" y="5785048"/>
            <a:ext cx="1152828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Korridore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90BF45-893A-FD7B-5065-EC2A1CC276BB}"/>
              </a:ext>
            </a:extLst>
          </p:cNvPr>
          <p:cNvSpPr txBox="1"/>
          <p:nvPr/>
        </p:nvSpPr>
        <p:spPr>
          <a:xfrm>
            <a:off x="8064229" y="5681991"/>
            <a:ext cx="1643973" cy="52322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Eignungskarte NRW</a:t>
            </a:r>
          </a:p>
          <a:p>
            <a:pPr algn="ctr"/>
            <a:r>
              <a:rPr lang="de-DE" sz="1400" dirty="0"/>
              <a:t>+ AOA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92D9CA-22F0-B213-9461-9964D5EC9C86}"/>
              </a:ext>
            </a:extLst>
          </p:cNvPr>
          <p:cNvSpPr txBox="1"/>
          <p:nvPr/>
        </p:nvSpPr>
        <p:spPr>
          <a:xfrm>
            <a:off x="9020076" y="1769372"/>
            <a:ext cx="112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Offenflächen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A8D6FE-CCCF-D08F-BBBF-881F90F16C34}"/>
              </a:ext>
            </a:extLst>
          </p:cNvPr>
          <p:cNvSpPr txBox="1"/>
          <p:nvPr/>
        </p:nvSpPr>
        <p:spPr>
          <a:xfrm>
            <a:off x="7319964" y="640403"/>
            <a:ext cx="104582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DOP 0.1m / S-2 10 m</a:t>
            </a:r>
            <a:endParaRPr lang="de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E6513FF-3A3E-6C57-1717-AE899FC9BD64}"/>
              </a:ext>
            </a:extLst>
          </p:cNvPr>
          <p:cNvSpPr txBox="1"/>
          <p:nvPr/>
        </p:nvSpPr>
        <p:spPr>
          <a:xfrm>
            <a:off x="7319963" y="2493524"/>
            <a:ext cx="85127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DGM 1m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DE4EAD7-53E2-493C-0FDE-C8CBC151178C}"/>
              </a:ext>
            </a:extLst>
          </p:cNvPr>
          <p:cNvSpPr txBox="1"/>
          <p:nvPr/>
        </p:nvSpPr>
        <p:spPr>
          <a:xfrm>
            <a:off x="7319963" y="3176403"/>
            <a:ext cx="1123646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Wetterdaten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89D92D-4BB2-CE42-3F71-B2C6CA6902B5}"/>
              </a:ext>
            </a:extLst>
          </p:cNvPr>
          <p:cNvSpPr txBox="1"/>
          <p:nvPr/>
        </p:nvSpPr>
        <p:spPr>
          <a:xfrm>
            <a:off x="9010349" y="2493524"/>
            <a:ext cx="115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Hangneigung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C21566-47AC-32F5-53EE-23C042C50A68}"/>
              </a:ext>
            </a:extLst>
          </p:cNvPr>
          <p:cNvSpPr txBox="1"/>
          <p:nvPr/>
        </p:nvSpPr>
        <p:spPr>
          <a:xfrm>
            <a:off x="9000620" y="2777568"/>
            <a:ext cx="96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Exposition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DA308F9-2146-8655-D39A-6239FA26D26A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6408907" y="902013"/>
            <a:ext cx="911057" cy="2078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3E7623-3D59-C420-D13B-EC4ECC05391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408907" y="1923261"/>
            <a:ext cx="911056" cy="1057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21451B9-2495-749F-A5F2-FA15B9312199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6408907" y="2647413"/>
            <a:ext cx="911056" cy="332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4FE1236-A6FF-3012-D460-A56ED78A0FD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6408907" y="2980333"/>
            <a:ext cx="911056" cy="3499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4F9DA17C-F983-2891-89E2-400B51EF9C66}"/>
              </a:ext>
            </a:extLst>
          </p:cNvPr>
          <p:cNvCxnSpPr>
            <a:cxnSpLocks/>
            <a:stCxn id="7" idx="1"/>
            <a:endCxn id="19" idx="3"/>
          </p:cNvCxnSpPr>
          <p:nvPr/>
        </p:nvCxnSpPr>
        <p:spPr>
          <a:xfrm flipH="1">
            <a:off x="8365788" y="442637"/>
            <a:ext cx="722381" cy="45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B7D0AD6-7971-FBB7-2E05-CA3086EDF230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>
            <a:off x="8365788" y="748125"/>
            <a:ext cx="710118" cy="15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AEC705D-4966-9644-8A64-A2C04AC25416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 flipV="1">
            <a:off x="8365788" y="902013"/>
            <a:ext cx="654287" cy="10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B2F66A-A025-E4DF-4844-F1C777683983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8365788" y="902013"/>
            <a:ext cx="654288" cy="44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856ED98-4070-76C6-353A-27A494E77DBD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>
            <a:off x="8463064" y="1923261"/>
            <a:ext cx="557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1D736729-AAF1-89C8-F4BE-738CA6384A1C}"/>
              </a:ext>
            </a:extLst>
          </p:cNvPr>
          <p:cNvCxnSpPr>
            <a:cxnSpLocks/>
            <a:stCxn id="10" idx="1"/>
            <a:endCxn id="20" idx="3"/>
          </p:cNvCxnSpPr>
          <p:nvPr/>
        </p:nvCxnSpPr>
        <p:spPr>
          <a:xfrm flipH="1">
            <a:off x="8171234" y="2368717"/>
            <a:ext cx="848841" cy="278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4BFCBCE-0A92-DAF9-7A1B-09E6A06A4127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8171234" y="2647413"/>
            <a:ext cx="839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FB0EF48-F6F0-A214-4C9D-59B788FF6C6E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 flipV="1">
            <a:off x="8171234" y="2647413"/>
            <a:ext cx="829386" cy="284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6B7037E-1649-1308-39A3-052CE474B71C}"/>
              </a:ext>
            </a:extLst>
          </p:cNvPr>
          <p:cNvCxnSpPr>
            <a:cxnSpLocks/>
            <a:stCxn id="23" idx="3"/>
            <a:endCxn id="23" idx="3"/>
          </p:cNvCxnSpPr>
          <p:nvPr/>
        </p:nvCxnSpPr>
        <p:spPr>
          <a:xfrm>
            <a:off x="8443609" y="3330292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9581881-A116-33DD-3EB5-B947CBBA87BC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H="1">
            <a:off x="8443609" y="3330291"/>
            <a:ext cx="57646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69C208C-D964-F442-0E59-3AC984F5D398}"/>
              </a:ext>
            </a:extLst>
          </p:cNvPr>
          <p:cNvCxnSpPr>
            <a:cxnSpLocks/>
            <a:stCxn id="4" idx="2"/>
            <a:endCxn id="157" idx="0"/>
          </p:cNvCxnSpPr>
          <p:nvPr/>
        </p:nvCxnSpPr>
        <p:spPr>
          <a:xfrm>
            <a:off x="3448455" y="1048516"/>
            <a:ext cx="9727" cy="35226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F2D084-5841-5BCB-AE7C-500CB0006D61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025959" y="3132733"/>
            <a:ext cx="790372" cy="4227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3AB493B0-BC11-EF95-8A34-6B9EC086EC72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3570053" y="3879692"/>
            <a:ext cx="791182" cy="436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93C40DEE-0502-CD39-F402-BE572D0276B4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5025959" y="4291207"/>
            <a:ext cx="0" cy="36834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DDF0F60D-8B0C-5C0B-F905-E7842CA239E8}"/>
              </a:ext>
            </a:extLst>
          </p:cNvPr>
          <p:cNvSpPr txBox="1"/>
          <p:nvPr/>
        </p:nvSpPr>
        <p:spPr>
          <a:xfrm>
            <a:off x="2694561" y="2526403"/>
            <a:ext cx="1624519" cy="52322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Gefilterte Vorkommensdaten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61AA5ABF-AEEF-7EED-0747-3DD76CCC6FAF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>
            <a:off x="3506821" y="3049623"/>
            <a:ext cx="1519138" cy="50583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5E3942A5-C94D-4844-3288-87CA60806E27}"/>
              </a:ext>
            </a:extLst>
          </p:cNvPr>
          <p:cNvSpPr txBox="1"/>
          <p:nvPr/>
        </p:nvSpPr>
        <p:spPr>
          <a:xfrm>
            <a:off x="1958504" y="4168279"/>
            <a:ext cx="1611550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Beobachter-Dichte</a:t>
            </a:r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0DC8B19F-F177-DD51-B17D-09EEDD383D8D}"/>
              </a:ext>
            </a:extLst>
          </p:cNvPr>
          <p:cNvCxnSpPr>
            <a:cxnSpLocks/>
            <a:stCxn id="142" idx="3"/>
            <a:endCxn id="15" idx="2"/>
          </p:cNvCxnSpPr>
          <p:nvPr/>
        </p:nvCxnSpPr>
        <p:spPr>
          <a:xfrm flipV="1">
            <a:off x="3570054" y="3923334"/>
            <a:ext cx="791181" cy="39883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6FA83679-0E58-3AF3-66C7-546DC48B7F7E}"/>
              </a:ext>
            </a:extLst>
          </p:cNvPr>
          <p:cNvCxnSpPr>
            <a:cxnSpLocks/>
            <a:stCxn id="17" idx="1"/>
            <a:endCxn id="149" idx="6"/>
          </p:cNvCxnSpPr>
          <p:nvPr/>
        </p:nvCxnSpPr>
        <p:spPr>
          <a:xfrm flipH="1" flipV="1">
            <a:off x="7645941" y="5941824"/>
            <a:ext cx="418288" cy="177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>
            <a:extLst>
              <a:ext uri="{FF2B5EF4-FFF2-40B4-BE49-F238E27FC236}">
                <a16:creationId xmlns:a16="http://schemas.microsoft.com/office/drawing/2014/main" id="{E61E4A74-5AF0-1EF2-3046-0B4D0606AC7D}"/>
              </a:ext>
            </a:extLst>
          </p:cNvPr>
          <p:cNvSpPr txBox="1"/>
          <p:nvPr/>
        </p:nvSpPr>
        <p:spPr>
          <a:xfrm>
            <a:off x="6400800" y="5573950"/>
            <a:ext cx="1245141" cy="735747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Least </a:t>
            </a:r>
            <a:r>
              <a:rPr lang="de-DE" sz="1400" b="1" dirty="0" err="1">
                <a:solidFill>
                  <a:srgbClr val="7030A0"/>
                </a:solidFill>
              </a:rPr>
              <a:t>Cost</a:t>
            </a:r>
            <a:r>
              <a:rPr lang="de-DE" sz="1400" b="1" dirty="0">
                <a:solidFill>
                  <a:srgbClr val="7030A0"/>
                </a:solidFill>
              </a:rPr>
              <a:t> Path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F463AB9B-8BEA-B937-545B-3071B1AA3F40}"/>
              </a:ext>
            </a:extLst>
          </p:cNvPr>
          <p:cNvCxnSpPr>
            <a:cxnSpLocks/>
            <a:stCxn id="149" idx="2"/>
            <a:endCxn id="16" idx="3"/>
          </p:cNvCxnSpPr>
          <p:nvPr/>
        </p:nvCxnSpPr>
        <p:spPr>
          <a:xfrm flipH="1" flipV="1">
            <a:off x="5700409" y="5938937"/>
            <a:ext cx="700391" cy="288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>
            <a:extLst>
              <a:ext uri="{FF2B5EF4-FFF2-40B4-BE49-F238E27FC236}">
                <a16:creationId xmlns:a16="http://schemas.microsoft.com/office/drawing/2014/main" id="{BD6A4115-93C1-953D-9AA3-29577E8E7D34}"/>
              </a:ext>
            </a:extLst>
          </p:cNvPr>
          <p:cNvSpPr txBox="1"/>
          <p:nvPr/>
        </p:nvSpPr>
        <p:spPr>
          <a:xfrm>
            <a:off x="2500006" y="1400784"/>
            <a:ext cx="1916351" cy="735747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Environmental </a:t>
            </a:r>
            <a:r>
              <a:rPr lang="de-DE" sz="1400" b="1" dirty="0" err="1">
                <a:solidFill>
                  <a:srgbClr val="7030A0"/>
                </a:solidFill>
              </a:rPr>
              <a:t>bias</a:t>
            </a:r>
            <a:r>
              <a:rPr lang="de-DE" sz="1400" b="1" dirty="0">
                <a:solidFill>
                  <a:srgbClr val="7030A0"/>
                </a:solidFill>
              </a:rPr>
              <a:t> </a:t>
            </a:r>
            <a:r>
              <a:rPr lang="de-DE" sz="1400" b="1" dirty="0" err="1">
                <a:solidFill>
                  <a:srgbClr val="7030A0"/>
                </a:solidFill>
              </a:rPr>
              <a:t>correction</a:t>
            </a:r>
            <a:endParaRPr lang="de-DE" sz="1400" b="1" dirty="0">
              <a:solidFill>
                <a:srgbClr val="7030A0"/>
              </a:solidFill>
            </a:endParaRP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9B3A75C2-7167-F6E2-B316-43EA1546F4AB}"/>
              </a:ext>
            </a:extLst>
          </p:cNvPr>
          <p:cNvCxnSpPr>
            <a:cxnSpLocks/>
          </p:cNvCxnSpPr>
          <p:nvPr/>
        </p:nvCxnSpPr>
        <p:spPr>
          <a:xfrm>
            <a:off x="3450076" y="2154227"/>
            <a:ext cx="0" cy="336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2C00E9AE-0A83-9D5B-929B-B5F485BAE698}"/>
              </a:ext>
            </a:extLst>
          </p:cNvPr>
          <p:cNvSpPr txBox="1"/>
          <p:nvPr/>
        </p:nvSpPr>
        <p:spPr>
          <a:xfrm>
            <a:off x="4143983" y="4670898"/>
            <a:ext cx="1750978" cy="735747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Spatial</a:t>
            </a:r>
            <a:r>
              <a:rPr lang="de-DE" sz="1400" dirty="0"/>
              <a:t> CV (Tuning + FFS)</a:t>
            </a:r>
          </a:p>
        </p:txBody>
      </p: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A1F49057-BAB5-E9D6-9B27-063A6BB4C146}"/>
              </a:ext>
            </a:extLst>
          </p:cNvPr>
          <p:cNvCxnSpPr>
            <a:cxnSpLocks/>
            <a:stCxn id="229" idx="6"/>
          </p:cNvCxnSpPr>
          <p:nvPr/>
        </p:nvCxnSpPr>
        <p:spPr>
          <a:xfrm>
            <a:off x="5894961" y="5038772"/>
            <a:ext cx="49611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feld 234">
            <a:extLst>
              <a:ext uri="{FF2B5EF4-FFF2-40B4-BE49-F238E27FC236}">
                <a16:creationId xmlns:a16="http://schemas.microsoft.com/office/drawing/2014/main" id="{352839E6-FE90-E8E3-4B33-FE6206D68E9E}"/>
              </a:ext>
            </a:extLst>
          </p:cNvPr>
          <p:cNvSpPr txBox="1"/>
          <p:nvPr/>
        </p:nvSpPr>
        <p:spPr>
          <a:xfrm>
            <a:off x="6415291" y="4852481"/>
            <a:ext cx="1386292" cy="432792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7030A0"/>
                </a:solidFill>
              </a:rPr>
              <a:t>Prediction</a:t>
            </a:r>
            <a:endParaRPr lang="de-DE" sz="1400" b="1" dirty="0">
              <a:solidFill>
                <a:srgbClr val="7030A0"/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F74AC9A4-D989-ADA5-4EA2-47DA1950E1C1}"/>
              </a:ext>
            </a:extLst>
          </p:cNvPr>
          <p:cNvSpPr txBox="1"/>
          <p:nvPr/>
        </p:nvSpPr>
        <p:spPr>
          <a:xfrm>
            <a:off x="8190489" y="4868694"/>
            <a:ext cx="1386292" cy="432792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AOA</a:t>
            </a:r>
          </a:p>
        </p:txBody>
      </p: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A72551B9-3298-4DAB-0EF3-3E294948236A}"/>
              </a:ext>
            </a:extLst>
          </p:cNvPr>
          <p:cNvCxnSpPr>
            <a:cxnSpLocks/>
            <a:stCxn id="235" idx="6"/>
            <a:endCxn id="236" idx="2"/>
          </p:cNvCxnSpPr>
          <p:nvPr/>
        </p:nvCxnSpPr>
        <p:spPr>
          <a:xfrm>
            <a:off x="7801583" y="5068877"/>
            <a:ext cx="388906" cy="162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E15077C7-0EED-7010-3B21-553EA2D2CD4A}"/>
              </a:ext>
            </a:extLst>
          </p:cNvPr>
          <p:cNvCxnSpPr>
            <a:cxnSpLocks/>
            <a:stCxn id="236" idx="4"/>
            <a:endCxn id="17" idx="0"/>
          </p:cNvCxnSpPr>
          <p:nvPr/>
        </p:nvCxnSpPr>
        <p:spPr>
          <a:xfrm>
            <a:off x="8883635" y="5301486"/>
            <a:ext cx="2581" cy="3805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l.</dc:creator>
  <cp:lastModifiedBy>Jan l.</cp:lastModifiedBy>
  <cp:revision>58</cp:revision>
  <dcterms:created xsi:type="dcterms:W3CDTF">2022-05-07T11:38:48Z</dcterms:created>
  <dcterms:modified xsi:type="dcterms:W3CDTF">2022-05-07T12:16:52Z</dcterms:modified>
</cp:coreProperties>
</file>