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0C421E-1198-4729-826B-D507B4811D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345FB7-7076-4E63-AF73-C9ECE0E584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0E7A58-33B3-49B2-B3E3-A37BACC672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8FC675-A7C5-40C0-9432-23DB0428B0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A48078-F56C-476C-815D-D6F688F18E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D2043F-3762-41FA-BF90-9D584DBA8C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B793A2-2E7C-4705-9FAC-D6532103D5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01B334-F8C5-4B05-82EA-CBD7E57A7E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0F626E-C32C-4E1F-B745-47CE795DFC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8CEAEA-AB50-4012-95EC-00C56C76E2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ED65B1-8522-4C86-BC78-6D45B623AB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546E11-1129-420A-88BE-B8372A076D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74245BF-A4E0-4869-AEF7-E2360D38517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LibreOffice/7.5.5.2$Linux_X86_64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2023-07-29T10:22:09Z</dcterms:created>
  <dc:creator/>
  <dc:description/>
  <dc:language>en-US</dc:language>
  <cp:lastModifiedBy/>
  <cp:revision>0</cp:revision>
  <dc:subject/>
  <dc:title/>
</cp:coreProperties>
</file>