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/>
  </p:normalViewPr>
  <p:slideViewPr>
    <p:cSldViewPr>
      <p:cViewPr varScale="1">
        <p:scale>
          <a:sx n="164" d="100"/>
          <a:sy n="164" d="100"/>
        </p:scale>
        <p:origin x="7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ssen, Jan" userId="ce997a93-01af-4ece-ba38-26c344bc26bb" providerId="ADAL" clId="{96A569DD-A3F0-401B-A99A-F774C8B89A48}"/>
    <pc:docChg chg="undo custSel addSld delSld modSld modMainMaster">
      <pc:chgData name="Menssen, Jan" userId="ce997a93-01af-4ece-ba38-26c344bc26bb" providerId="ADAL" clId="{96A569DD-A3F0-401B-A99A-F774C8B89A48}" dt="2024-01-24T14:12:36.993" v="307" actId="20577"/>
      <pc:docMkLst>
        <pc:docMk/>
      </pc:docMkLst>
      <pc:sldChg chg="addSp delSp modSp add del mod modClrScheme chgLayout">
        <pc:chgData name="Menssen, Jan" userId="ce997a93-01af-4ece-ba38-26c344bc26bb" providerId="ADAL" clId="{96A569DD-A3F0-401B-A99A-F774C8B89A48}" dt="2024-01-24T14:06:09.995" v="252" actId="47"/>
        <pc:sldMkLst>
          <pc:docMk/>
          <pc:sldMk cId="3225837527" sldId="256"/>
        </pc:sldMkLst>
        <pc:spChg chg="add del mod">
          <ac:chgData name="Menssen, Jan" userId="ce997a93-01af-4ece-ba38-26c344bc26bb" providerId="ADAL" clId="{96A569DD-A3F0-401B-A99A-F774C8B89A48}" dt="2024-01-24T13:59:55.561" v="42" actId="478"/>
          <ac:spMkLst>
            <pc:docMk/>
            <pc:sldMk cId="3225837527" sldId="256"/>
            <ac:spMk id="4" creationId="{B5F9604D-2B93-8863-2BBC-4BEFF3525663}"/>
          </ac:spMkLst>
        </pc:spChg>
        <pc:spChg chg="add del mod">
          <ac:chgData name="Menssen, Jan" userId="ce997a93-01af-4ece-ba38-26c344bc26bb" providerId="ADAL" clId="{96A569DD-A3F0-401B-A99A-F774C8B89A48}" dt="2024-01-24T13:59:54.120" v="41" actId="478"/>
          <ac:spMkLst>
            <pc:docMk/>
            <pc:sldMk cId="3225837527" sldId="256"/>
            <ac:spMk id="7" creationId="{8B579DBC-B752-B322-F0C7-DD5EE919773B}"/>
          </ac:spMkLst>
        </pc:spChg>
        <pc:spChg chg="del mod ord">
          <ac:chgData name="Menssen, Jan" userId="ce997a93-01af-4ece-ba38-26c344bc26bb" providerId="ADAL" clId="{96A569DD-A3F0-401B-A99A-F774C8B89A48}" dt="2024-01-24T13:59:52.608" v="40" actId="478"/>
          <ac:spMkLst>
            <pc:docMk/>
            <pc:sldMk cId="3225837527" sldId="256"/>
            <ac:spMk id="8" creationId="{00000000-0000-0000-0000-000000000000}"/>
          </ac:spMkLst>
        </pc:spChg>
        <pc:spChg chg="del mod ord">
          <ac:chgData name="Menssen, Jan" userId="ce997a93-01af-4ece-ba38-26c344bc26bb" providerId="ADAL" clId="{96A569DD-A3F0-401B-A99A-F774C8B89A48}" dt="2024-01-24T13:59:50.599" v="38" actId="478"/>
          <ac:spMkLst>
            <pc:docMk/>
            <pc:sldMk cId="3225837527" sldId="256"/>
            <ac:spMk id="9" creationId="{00000000-0000-0000-0000-000000000000}"/>
          </ac:spMkLst>
        </pc:spChg>
        <pc:spChg chg="del mod ord">
          <ac:chgData name="Menssen, Jan" userId="ce997a93-01af-4ece-ba38-26c344bc26bb" providerId="ADAL" clId="{96A569DD-A3F0-401B-A99A-F774C8B89A48}" dt="2024-01-24T13:59:48.855" v="37" actId="478"/>
          <ac:spMkLst>
            <pc:docMk/>
            <pc:sldMk cId="3225837527" sldId="256"/>
            <ac:spMk id="10" creationId="{00000000-0000-0000-0000-000000000000}"/>
          </ac:spMkLst>
        </pc:spChg>
        <pc:picChg chg="del mod">
          <ac:chgData name="Menssen, Jan" userId="ce997a93-01af-4ece-ba38-26c344bc26bb" providerId="ADAL" clId="{96A569DD-A3F0-401B-A99A-F774C8B89A48}" dt="2024-01-24T13:59:42.526" v="36" actId="478"/>
          <ac:picMkLst>
            <pc:docMk/>
            <pc:sldMk cId="3225837527" sldId="256"/>
            <ac:picMk id="2" creationId="{6C6AAE3E-0994-6865-FC3C-782D8753017F}"/>
          </ac:picMkLst>
        </pc:picChg>
        <pc:picChg chg="add del">
          <ac:chgData name="Menssen, Jan" userId="ce997a93-01af-4ece-ba38-26c344bc26bb" providerId="ADAL" clId="{96A569DD-A3F0-401B-A99A-F774C8B89A48}" dt="2024-01-24T13:58:08.940" v="32" actId="478"/>
          <ac:picMkLst>
            <pc:docMk/>
            <pc:sldMk cId="3225837527" sldId="256"/>
            <ac:picMk id="5" creationId="{2B1A086B-935C-4DF9-96ED-A1E482D02BD5}"/>
          </ac:picMkLst>
        </pc:picChg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531097530" sldId="258"/>
        </pc:sldMkLst>
      </pc:sldChg>
      <pc:sldChg chg="add del">
        <pc:chgData name="Menssen, Jan" userId="ce997a93-01af-4ece-ba38-26c344bc26bb" providerId="ADAL" clId="{96A569DD-A3F0-401B-A99A-F774C8B89A48}" dt="2024-01-24T14:09:08.873" v="294" actId="47"/>
        <pc:sldMkLst>
          <pc:docMk/>
          <pc:sldMk cId="1980006388" sldId="259"/>
        </pc:sldMkLst>
      </pc:sldChg>
      <pc:sldChg chg="addSp delSp modSp del mod modClrScheme chgLayout">
        <pc:chgData name="Menssen, Jan" userId="ce997a93-01af-4ece-ba38-26c344bc26bb" providerId="ADAL" clId="{96A569DD-A3F0-401B-A99A-F774C8B89A48}" dt="2024-01-24T14:06:13.826" v="253" actId="47"/>
        <pc:sldMkLst>
          <pc:docMk/>
          <pc:sldMk cId="2374729753" sldId="260"/>
        </pc:sldMkLst>
        <pc:spChg chg="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2" creationId="{F9DEB065-188D-483C-890E-EDED521D37F0}"/>
          </ac:spMkLst>
        </pc:spChg>
        <pc:spChg chg="add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3" creationId="{A2A0947C-F12A-A807-8FCE-F1ECE0FF83F6}"/>
          </ac:spMkLst>
        </pc:spChg>
        <pc:spChg chg="add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4" creationId="{91F001A7-4653-AD79-6A30-1999676F3960}"/>
          </ac:spMkLst>
        </pc:spChg>
        <pc:spChg chg="del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27" creationId="{2E37A8E3-9643-4C9C-B292-E4EB284CFF30}"/>
          </ac:spMkLst>
        </pc:spChg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464865598" sldId="261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4137251580" sldId="262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782136809" sldId="263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913690883" sldId="264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495191862" sldId="265"/>
        </pc:sldMkLst>
      </pc:sldChg>
      <pc:sldChg chg="addSp delSp modSp add del mod modClrScheme chgLayout">
        <pc:chgData name="Menssen, Jan" userId="ce997a93-01af-4ece-ba38-26c344bc26bb" providerId="ADAL" clId="{96A569DD-A3F0-401B-A99A-F774C8B89A48}" dt="2024-01-24T14:12:36.993" v="307" actId="20577"/>
        <pc:sldMkLst>
          <pc:docMk/>
          <pc:sldMk cId="3252887633" sldId="266"/>
        </pc:sldMkLst>
        <pc:spChg chg="add del mod">
          <ac:chgData name="Menssen, Jan" userId="ce997a93-01af-4ece-ba38-26c344bc26bb" providerId="ADAL" clId="{96A569DD-A3F0-401B-A99A-F774C8B89A48}" dt="2024-01-24T13:55:00" v="15" actId="478"/>
          <ac:spMkLst>
            <pc:docMk/>
            <pc:sldMk cId="3252887633" sldId="266"/>
            <ac:spMk id="2" creationId="{F258EB71-623B-43BF-9346-BB5529ACB64F}"/>
          </ac:spMkLst>
        </pc:spChg>
        <pc:spChg chg="del mod ord">
          <ac:chgData name="Menssen, Jan" userId="ce997a93-01af-4ece-ba38-26c344bc26bb" providerId="ADAL" clId="{96A569DD-A3F0-401B-A99A-F774C8B89A48}" dt="2024-01-24T14:01:17.673" v="48" actId="478"/>
          <ac:spMkLst>
            <pc:docMk/>
            <pc:sldMk cId="3252887633" sldId="266"/>
            <ac:spMk id="4" creationId="{5F33BFE6-8C5D-47AE-A585-8A81CE59ADEE}"/>
          </ac:spMkLst>
        </pc:spChg>
        <pc:spChg chg="add del mod ord">
          <ac:chgData name="Menssen, Jan" userId="ce997a93-01af-4ece-ba38-26c344bc26bb" providerId="ADAL" clId="{96A569DD-A3F0-401B-A99A-F774C8B89A48}" dt="2024-01-24T14:01:03.035" v="45" actId="700"/>
          <ac:spMkLst>
            <pc:docMk/>
            <pc:sldMk cId="3252887633" sldId="266"/>
            <ac:spMk id="5" creationId="{2B732595-907C-2490-58C0-1E4FD3DE0ABB}"/>
          </ac:spMkLst>
        </pc:spChg>
        <pc:spChg chg="add del mod ord">
          <ac:chgData name="Menssen, Jan" userId="ce997a93-01af-4ece-ba38-26c344bc26bb" providerId="ADAL" clId="{96A569DD-A3F0-401B-A99A-F774C8B89A48}" dt="2024-01-24T14:01:24.541" v="49" actId="478"/>
          <ac:spMkLst>
            <pc:docMk/>
            <pc:sldMk cId="3252887633" sldId="266"/>
            <ac:spMk id="7" creationId="{2CDB64B2-18D1-CA4C-1E96-5DDD2B3D1EF3}"/>
          </ac:spMkLst>
        </pc:spChg>
        <pc:spChg chg="add del mod ord">
          <ac:chgData name="Menssen, Jan" userId="ce997a93-01af-4ece-ba38-26c344bc26bb" providerId="ADAL" clId="{96A569DD-A3F0-401B-A99A-F774C8B89A48}" dt="2024-01-24T14:01:29.491" v="51" actId="478"/>
          <ac:spMkLst>
            <pc:docMk/>
            <pc:sldMk cId="3252887633" sldId="266"/>
            <ac:spMk id="8" creationId="{86377904-B2AD-85CF-B793-598931AEA05D}"/>
          </ac:spMkLst>
        </pc:spChg>
        <pc:spChg chg="add del mod">
          <ac:chgData name="Menssen, Jan" userId="ce997a93-01af-4ece-ba38-26c344bc26bb" providerId="ADAL" clId="{96A569DD-A3F0-401B-A99A-F774C8B89A48}" dt="2024-01-24T14:01:26.895" v="50" actId="478"/>
          <ac:spMkLst>
            <pc:docMk/>
            <pc:sldMk cId="3252887633" sldId="266"/>
            <ac:spMk id="10" creationId="{7C82F550-00C7-7066-35D3-2B9C75E1EEC4}"/>
          </ac:spMkLst>
        </pc:spChg>
        <pc:spChg chg="add mod">
          <ac:chgData name="Menssen, Jan" userId="ce997a93-01af-4ece-ba38-26c344bc26bb" providerId="ADAL" clId="{96A569DD-A3F0-401B-A99A-F774C8B89A48}" dt="2024-01-24T14:12:36.993" v="307" actId="20577"/>
          <ac:spMkLst>
            <pc:docMk/>
            <pc:sldMk cId="3252887633" sldId="266"/>
            <ac:spMk id="11" creationId="{66BF3AEA-4EB3-F203-B4C3-9269F74760E7}"/>
          </ac:spMkLst>
        </pc:spChg>
        <pc:spChg chg="add mod ord">
          <ac:chgData name="Menssen, Jan" userId="ce997a93-01af-4ece-ba38-26c344bc26bb" providerId="ADAL" clId="{96A569DD-A3F0-401B-A99A-F774C8B89A48}" dt="2024-01-24T14:12:10.534" v="301" actId="1036"/>
          <ac:spMkLst>
            <pc:docMk/>
            <pc:sldMk cId="3252887633" sldId="266"/>
            <ac:spMk id="12" creationId="{219C8374-7616-4EC8-921B-4F60C2005E10}"/>
          </ac:spMkLst>
        </pc:spChg>
        <pc:spChg chg="add mod">
          <ac:chgData name="Menssen, Jan" userId="ce997a93-01af-4ece-ba38-26c344bc26bb" providerId="ADAL" clId="{96A569DD-A3F0-401B-A99A-F774C8B89A48}" dt="2024-01-24T14:07:05.967" v="287" actId="1076"/>
          <ac:spMkLst>
            <pc:docMk/>
            <pc:sldMk cId="3252887633" sldId="266"/>
            <ac:spMk id="13" creationId="{9BB9ADD1-A3B9-0B14-A306-8C9CC32E1ABA}"/>
          </ac:spMkLst>
        </pc:spChg>
        <pc:picChg chg="add mod">
          <ac:chgData name="Menssen, Jan" userId="ce997a93-01af-4ece-ba38-26c344bc26bb" providerId="ADAL" clId="{96A569DD-A3F0-401B-A99A-F774C8B89A48}" dt="2024-01-24T14:11:09.468" v="296" actId="1035"/>
          <ac:picMkLst>
            <pc:docMk/>
            <pc:sldMk cId="3252887633" sldId="266"/>
            <ac:picMk id="3" creationId="{36083DE6-8818-77CF-6862-E97A33DE9D51}"/>
          </ac:picMkLst>
        </pc:picChg>
        <pc:picChg chg="add del">
          <ac:chgData name="Menssen, Jan" userId="ce997a93-01af-4ece-ba38-26c344bc26bb" providerId="ADAL" clId="{96A569DD-A3F0-401B-A99A-F774C8B89A48}" dt="2024-01-24T13:55:01.064" v="16" actId="478"/>
          <ac:picMkLst>
            <pc:docMk/>
            <pc:sldMk cId="3252887633" sldId="266"/>
            <ac:picMk id="6" creationId="{55AC0D4A-284F-4A46-ADD3-249C022E2D2D}"/>
          </ac:picMkLst>
        </pc:picChg>
        <pc:cxnChg chg="add mod">
          <ac:chgData name="Menssen, Jan" userId="ce997a93-01af-4ece-ba38-26c344bc26bb" providerId="ADAL" clId="{96A569DD-A3F0-401B-A99A-F774C8B89A48}" dt="2024-01-24T14:12:04.325" v="300" actId="1036"/>
          <ac:cxnSpMkLst>
            <pc:docMk/>
            <pc:sldMk cId="3252887633" sldId="266"/>
            <ac:cxnSpMk id="15" creationId="{5C96A2BC-5DD6-824F-667A-1EB87DCFE73D}"/>
          </ac:cxnSpMkLst>
        </pc:cxnChg>
      </pc:sldChg>
      <pc:sldChg chg="add del">
        <pc:chgData name="Menssen, Jan" userId="ce997a93-01af-4ece-ba38-26c344bc26bb" providerId="ADAL" clId="{96A569DD-A3F0-401B-A99A-F774C8B89A48}" dt="2024-01-24T14:09:07.855" v="293" actId="47"/>
        <pc:sldMkLst>
          <pc:docMk/>
          <pc:sldMk cId="2395195857" sldId="267"/>
        </pc:sldMkLst>
      </pc:sldChg>
      <pc:sldMasterChg chg="modSldLayout">
        <pc:chgData name="Menssen, Jan" userId="ce997a93-01af-4ece-ba38-26c344bc26bb" providerId="ADAL" clId="{96A569DD-A3F0-401B-A99A-F774C8B89A48}" dt="2024-01-24T13:56:22.622" v="22" actId="478"/>
        <pc:sldMasterMkLst>
          <pc:docMk/>
          <pc:sldMasterMk cId="781012690" sldId="2147483648"/>
        </pc:sldMasterMkLst>
        <pc:sldLayoutChg chg="delSp mod">
          <pc:chgData name="Menssen, Jan" userId="ce997a93-01af-4ece-ba38-26c344bc26bb" providerId="ADAL" clId="{96A569DD-A3F0-401B-A99A-F774C8B89A48}" dt="2024-01-24T13:56:22.622" v="22" actId="478"/>
          <pc:sldLayoutMkLst>
            <pc:docMk/>
            <pc:sldMasterMk cId="781012690" sldId="2147483648"/>
            <pc:sldLayoutMk cId="1922479515" sldId="2147483649"/>
          </pc:sldLayoutMkLst>
          <pc:spChg chg="del">
            <ac:chgData name="Menssen, Jan" userId="ce997a93-01af-4ece-ba38-26c344bc26bb" providerId="ADAL" clId="{96A569DD-A3F0-401B-A99A-F774C8B89A48}" dt="2024-01-24T13:56:22.622" v="22" actId="478"/>
            <ac:spMkLst>
              <pc:docMk/>
              <pc:sldMasterMk cId="781012690" sldId="2147483648"/>
              <pc:sldLayoutMk cId="1922479515" sldId="2147483649"/>
              <ac:spMk id="8" creationId="{00000000-0000-0000-0000-000000000000}"/>
            </ac:spMkLst>
          </pc:spChg>
        </pc:sldLayoutChg>
      </pc:sldMasterChg>
    </pc:docChg>
  </pc:docChgLst>
  <pc:docChgLst>
    <pc:chgData name="Jan Menssen" userId="3ba2e1889f63798f" providerId="LiveId" clId="{2A19175E-9221-6543-A44F-356C5944658E}"/>
    <pc:docChg chg="modSld">
      <pc:chgData name="Jan Menssen" userId="3ba2e1889f63798f" providerId="LiveId" clId="{2A19175E-9221-6543-A44F-356C5944658E}" dt="2024-02-11T21:19:13.784" v="3" actId="20577"/>
      <pc:docMkLst>
        <pc:docMk/>
      </pc:docMkLst>
      <pc:sldChg chg="modSp mod">
        <pc:chgData name="Jan Menssen" userId="3ba2e1889f63798f" providerId="LiveId" clId="{2A19175E-9221-6543-A44F-356C5944658E}" dt="2024-02-11T21:19:13.784" v="3" actId="20577"/>
        <pc:sldMkLst>
          <pc:docMk/>
          <pc:sldMk cId="3252887633" sldId="266"/>
        </pc:sldMkLst>
        <pc:spChg chg="mod">
          <ac:chgData name="Jan Menssen" userId="3ba2e1889f63798f" providerId="LiveId" clId="{2A19175E-9221-6543-A44F-356C5944658E}" dt="2024-02-11T21:19:13.784" v="3" actId="20577"/>
          <ac:spMkLst>
            <pc:docMk/>
            <pc:sldMk cId="3252887633" sldId="266"/>
            <ac:spMk id="11" creationId="{66BF3AEA-4EB3-F203-B4C3-9269F74760E7}"/>
          </ac:spMkLst>
        </pc:spChg>
      </pc:sldChg>
    </pc:docChg>
  </pc:docChgLst>
  <pc:docChgLst>
    <pc:chgData name="Jan Menssen" userId="3ba2e1889f63798f" providerId="LiveId" clId="{1DC87FDA-DF5E-2F40-8DE1-1DAB0EBA7FDD}"/>
    <pc:docChg chg="modSld">
      <pc:chgData name="Jan Menssen" userId="3ba2e1889f63798f" providerId="LiveId" clId="{1DC87FDA-DF5E-2F40-8DE1-1DAB0EBA7FDD}" dt="2024-03-12T17:10:24.872" v="41" actId="1037"/>
      <pc:docMkLst>
        <pc:docMk/>
      </pc:docMkLst>
      <pc:sldChg chg="modSp mod">
        <pc:chgData name="Jan Menssen" userId="3ba2e1889f63798f" providerId="LiveId" clId="{1DC87FDA-DF5E-2F40-8DE1-1DAB0EBA7FDD}" dt="2024-03-12T17:10:24.872" v="41" actId="1037"/>
        <pc:sldMkLst>
          <pc:docMk/>
          <pc:sldMk cId="3252887633" sldId="266"/>
        </pc:sldMkLst>
        <pc:spChg chg="mod">
          <ac:chgData name="Jan Menssen" userId="3ba2e1889f63798f" providerId="LiveId" clId="{1DC87FDA-DF5E-2F40-8DE1-1DAB0EBA7FDD}" dt="2024-03-07T21:43:56.250" v="20" actId="20577"/>
          <ac:spMkLst>
            <pc:docMk/>
            <pc:sldMk cId="3252887633" sldId="266"/>
            <ac:spMk id="11" creationId="{66BF3AEA-4EB3-F203-B4C3-9269F74760E7}"/>
          </ac:spMkLst>
        </pc:spChg>
        <pc:spChg chg="mod">
          <ac:chgData name="Jan Menssen" userId="3ba2e1889f63798f" providerId="LiveId" clId="{1DC87FDA-DF5E-2F40-8DE1-1DAB0EBA7FDD}" dt="2024-03-12T17:10:24.872" v="41" actId="1037"/>
          <ac:spMkLst>
            <pc:docMk/>
            <pc:sldMk cId="3252887633" sldId="266"/>
            <ac:spMk id="12" creationId="{219C8374-7616-4EC8-921B-4F60C2005E10}"/>
          </ac:spMkLst>
        </pc:spChg>
        <pc:picChg chg="mod">
          <ac:chgData name="Jan Menssen" userId="3ba2e1889f63798f" providerId="LiveId" clId="{1DC87FDA-DF5E-2F40-8DE1-1DAB0EBA7FDD}" dt="2024-03-07T21:42:43.095" v="5" actId="1035"/>
          <ac:picMkLst>
            <pc:docMk/>
            <pc:sldMk cId="3252887633" sldId="266"/>
            <ac:picMk id="3" creationId="{36083DE6-8818-77CF-6862-E97A33DE9D51}"/>
          </ac:picMkLst>
        </pc:picChg>
      </pc:sldChg>
    </pc:docChg>
  </pc:docChgLst>
  <pc:docChgLst>
    <pc:chgData name="Jan Menssen" userId="3ba2e1889f63798f" providerId="LiveId" clId="{6F2B92A3-A519-644F-87EF-870CC4EC4B48}"/>
    <pc:docChg chg="modSld">
      <pc:chgData name="Jan Menssen" userId="3ba2e1889f63798f" providerId="LiveId" clId="{6F2B92A3-A519-644F-87EF-870CC4EC4B48}" dt="2024-02-07T13:02:59.121" v="31" actId="14100"/>
      <pc:docMkLst>
        <pc:docMk/>
      </pc:docMkLst>
      <pc:sldChg chg="modSp mod">
        <pc:chgData name="Jan Menssen" userId="3ba2e1889f63798f" providerId="LiveId" clId="{6F2B92A3-A519-644F-87EF-870CC4EC4B48}" dt="2024-02-07T13:02:59.121" v="31" actId="14100"/>
        <pc:sldMkLst>
          <pc:docMk/>
          <pc:sldMk cId="3252887633" sldId="266"/>
        </pc:sldMkLst>
        <pc:spChg chg="mod">
          <ac:chgData name="Jan Menssen" userId="3ba2e1889f63798f" providerId="LiveId" clId="{6F2B92A3-A519-644F-87EF-870CC4EC4B48}" dt="2024-02-07T13:02:59.121" v="31" actId="14100"/>
          <ac:spMkLst>
            <pc:docMk/>
            <pc:sldMk cId="3252887633" sldId="266"/>
            <ac:spMk id="11" creationId="{66BF3AEA-4EB3-F203-B4C3-9269F74760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E1EBA-AC86-4632-8267-60DAA6EE8046}" type="datetimeFigureOut">
              <a:rPr lang="nl-NL" smtClean="0"/>
              <a:pPr/>
              <a:t>12-03-2024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2B7B-34A8-4724-86CF-428DD182CB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58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942026"/>
            <a:ext cx="7452000" cy="5334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427086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3708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2657578"/>
            <a:ext cx="5346157" cy="6350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4383446"/>
            <a:ext cx="2440350" cy="3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2000" y="788400"/>
            <a:ext cx="8100000" cy="532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Dank voor uw aandacht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0" y="4637505"/>
            <a:ext cx="9144000" cy="505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9" name="Groep 58"/>
          <p:cNvGrpSpPr/>
          <p:nvPr userDrawn="1"/>
        </p:nvGrpSpPr>
        <p:grpSpPr>
          <a:xfrm>
            <a:off x="7488238" y="4356100"/>
            <a:ext cx="647700" cy="928688"/>
            <a:chOff x="7488238" y="4356100"/>
            <a:chExt cx="647700" cy="928688"/>
          </a:xfrm>
        </p:grpSpPr>
        <p:sp>
          <p:nvSpPr>
            <p:cNvPr id="33" name="AutoShape 31"/>
            <p:cNvSpPr>
              <a:spLocks noChangeAspect="1" noChangeArrowheads="1" noTextEdit="1"/>
            </p:cNvSpPr>
            <p:nvPr userDrawn="1"/>
          </p:nvSpPr>
          <p:spPr bwMode="auto">
            <a:xfrm>
              <a:off x="7488238" y="4356100"/>
              <a:ext cx="647700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7488238" y="4356100"/>
              <a:ext cx="647700" cy="787400"/>
            </a:xfrm>
            <a:prstGeom prst="rect">
              <a:avLst/>
            </a:prstGeom>
            <a:solidFill>
              <a:srgbClr val="00A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7608888" y="4745038"/>
              <a:ext cx="39688" cy="39688"/>
            </a:xfrm>
            <a:custGeom>
              <a:avLst/>
              <a:gdLst>
                <a:gd name="T0" fmla="*/ 58 w 62"/>
                <a:gd name="T1" fmla="*/ 2 h 62"/>
                <a:gd name="T2" fmla="*/ 57 w 62"/>
                <a:gd name="T3" fmla="*/ 6 h 62"/>
                <a:gd name="T4" fmla="*/ 7 w 62"/>
                <a:gd name="T5" fmla="*/ 4 h 62"/>
                <a:gd name="T6" fmla="*/ 3 w 62"/>
                <a:gd name="T7" fmla="*/ 0 h 62"/>
                <a:gd name="T8" fmla="*/ 0 w 62"/>
                <a:gd name="T9" fmla="*/ 0 h 62"/>
                <a:gd name="T10" fmla="*/ 0 w 62"/>
                <a:gd name="T11" fmla="*/ 31 h 62"/>
                <a:gd name="T12" fmla="*/ 32 w 62"/>
                <a:gd name="T13" fmla="*/ 62 h 62"/>
                <a:gd name="T14" fmla="*/ 61 w 62"/>
                <a:gd name="T15" fmla="*/ 28 h 62"/>
                <a:gd name="T16" fmla="*/ 62 w 62"/>
                <a:gd name="T17" fmla="*/ 2 h 62"/>
                <a:gd name="T18" fmla="*/ 58 w 62"/>
                <a:gd name="T19" fmla="*/ 2 h 62"/>
                <a:gd name="T20" fmla="*/ 52 w 62"/>
                <a:gd name="T21" fmla="*/ 32 h 62"/>
                <a:gd name="T22" fmla="*/ 32 w 62"/>
                <a:gd name="T23" fmla="*/ 49 h 62"/>
                <a:gd name="T24" fmla="*/ 7 w 62"/>
                <a:gd name="T25" fmla="*/ 29 h 62"/>
                <a:gd name="T26" fmla="*/ 7 w 62"/>
                <a:gd name="T27" fmla="*/ 17 h 62"/>
                <a:gd name="T28" fmla="*/ 53 w 62"/>
                <a:gd name="T29" fmla="*/ 19 h 62"/>
                <a:gd name="T30" fmla="*/ 52 w 62"/>
                <a:gd name="T31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62">
                  <a:moveTo>
                    <a:pt x="58" y="2"/>
                  </a:moveTo>
                  <a:cubicBezTo>
                    <a:pt x="57" y="6"/>
                    <a:pt x="57" y="6"/>
                    <a:pt x="57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5"/>
                    <a:pt x="13" y="62"/>
                    <a:pt x="32" y="62"/>
                  </a:cubicBezTo>
                  <a:cubicBezTo>
                    <a:pt x="51" y="61"/>
                    <a:pt x="59" y="44"/>
                    <a:pt x="61" y="28"/>
                  </a:cubicBezTo>
                  <a:cubicBezTo>
                    <a:pt x="62" y="2"/>
                    <a:pt x="62" y="2"/>
                    <a:pt x="62" y="2"/>
                  </a:cubicBezTo>
                  <a:lnTo>
                    <a:pt x="58" y="2"/>
                  </a:lnTo>
                  <a:close/>
                  <a:moveTo>
                    <a:pt x="52" y="32"/>
                  </a:moveTo>
                  <a:cubicBezTo>
                    <a:pt x="51" y="39"/>
                    <a:pt x="43" y="48"/>
                    <a:pt x="32" y="49"/>
                  </a:cubicBezTo>
                  <a:cubicBezTo>
                    <a:pt x="18" y="49"/>
                    <a:pt x="8" y="38"/>
                    <a:pt x="7" y="29"/>
                  </a:cubicBezTo>
                  <a:cubicBezTo>
                    <a:pt x="7" y="20"/>
                    <a:pt x="7" y="17"/>
                    <a:pt x="7" y="17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4"/>
                    <a:pt x="54" y="27"/>
                    <a:pt x="52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7621588" y="4824413"/>
              <a:ext cx="41275" cy="26988"/>
            </a:xfrm>
            <a:custGeom>
              <a:avLst/>
              <a:gdLst>
                <a:gd name="T0" fmla="*/ 0 w 26"/>
                <a:gd name="T1" fmla="*/ 9 h 17"/>
                <a:gd name="T2" fmla="*/ 4 w 26"/>
                <a:gd name="T3" fmla="*/ 17 h 17"/>
                <a:gd name="T4" fmla="*/ 5 w 26"/>
                <a:gd name="T5" fmla="*/ 16 h 17"/>
                <a:gd name="T6" fmla="*/ 4 w 26"/>
                <a:gd name="T7" fmla="*/ 14 h 17"/>
                <a:gd name="T8" fmla="*/ 23 w 26"/>
                <a:gd name="T9" fmla="*/ 6 h 17"/>
                <a:gd name="T10" fmla="*/ 24 w 26"/>
                <a:gd name="T11" fmla="*/ 7 h 17"/>
                <a:gd name="T12" fmla="*/ 26 w 26"/>
                <a:gd name="T13" fmla="*/ 6 h 17"/>
                <a:gd name="T14" fmla="*/ 22 w 26"/>
                <a:gd name="T15" fmla="*/ 0 h 17"/>
                <a:gd name="T16" fmla="*/ 21 w 26"/>
                <a:gd name="T17" fmla="*/ 0 h 17"/>
                <a:gd name="T18" fmla="*/ 21 w 26"/>
                <a:gd name="T19" fmla="*/ 2 h 17"/>
                <a:gd name="T20" fmla="*/ 3 w 26"/>
                <a:gd name="T21" fmla="*/ 10 h 17"/>
                <a:gd name="T22" fmla="*/ 1 w 26"/>
                <a:gd name="T23" fmla="*/ 9 h 17"/>
                <a:gd name="T24" fmla="*/ 0 w 26"/>
                <a:gd name="T2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0" y="9"/>
                  </a:moveTo>
                  <a:lnTo>
                    <a:pt x="4" y="17"/>
                  </a:lnTo>
                  <a:lnTo>
                    <a:pt x="5" y="16"/>
                  </a:lnTo>
                  <a:lnTo>
                    <a:pt x="4" y="1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6" y="6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2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7612063" y="4787900"/>
              <a:ext cx="42863" cy="41275"/>
            </a:xfrm>
            <a:custGeom>
              <a:avLst/>
              <a:gdLst>
                <a:gd name="T0" fmla="*/ 31 w 67"/>
                <a:gd name="T1" fmla="*/ 60 h 65"/>
                <a:gd name="T2" fmla="*/ 31 w 67"/>
                <a:gd name="T3" fmla="*/ 62 h 65"/>
                <a:gd name="T4" fmla="*/ 17 w 67"/>
                <a:gd name="T5" fmla="*/ 65 h 65"/>
                <a:gd name="T6" fmla="*/ 5 w 67"/>
                <a:gd name="T7" fmla="*/ 45 h 65"/>
                <a:gd name="T8" fmla="*/ 26 w 67"/>
                <a:gd name="T9" fmla="*/ 7 h 65"/>
                <a:gd name="T10" fmla="*/ 65 w 67"/>
                <a:gd name="T11" fmla="*/ 32 h 65"/>
                <a:gd name="T12" fmla="*/ 67 w 67"/>
                <a:gd name="T13" fmla="*/ 47 h 65"/>
                <a:gd name="T14" fmla="*/ 55 w 67"/>
                <a:gd name="T15" fmla="*/ 50 h 65"/>
                <a:gd name="T16" fmla="*/ 54 w 67"/>
                <a:gd name="T17" fmla="*/ 48 h 65"/>
                <a:gd name="T18" fmla="*/ 58 w 67"/>
                <a:gd name="T19" fmla="*/ 31 h 65"/>
                <a:gd name="T20" fmla="*/ 36 w 67"/>
                <a:gd name="T21" fmla="*/ 19 h 65"/>
                <a:gd name="T22" fmla="*/ 43 w 67"/>
                <a:gd name="T23" fmla="*/ 48 h 65"/>
                <a:gd name="T24" fmla="*/ 48 w 67"/>
                <a:gd name="T25" fmla="*/ 50 h 65"/>
                <a:gd name="T26" fmla="*/ 48 w 67"/>
                <a:gd name="T27" fmla="*/ 52 h 65"/>
                <a:gd name="T28" fmla="*/ 35 w 67"/>
                <a:gd name="T29" fmla="*/ 56 h 65"/>
                <a:gd name="T30" fmla="*/ 34 w 67"/>
                <a:gd name="T31" fmla="*/ 53 h 65"/>
                <a:gd name="T32" fmla="*/ 36 w 67"/>
                <a:gd name="T33" fmla="*/ 50 h 65"/>
                <a:gd name="T34" fmla="*/ 28 w 67"/>
                <a:gd name="T35" fmla="*/ 22 h 65"/>
                <a:gd name="T36" fmla="*/ 11 w 67"/>
                <a:gd name="T37" fmla="*/ 44 h 65"/>
                <a:gd name="T38" fmla="*/ 31 w 67"/>
                <a:gd name="T39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5">
                  <a:moveTo>
                    <a:pt x="31" y="60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0" y="60"/>
                    <a:pt x="6" y="54"/>
                    <a:pt x="5" y="45"/>
                  </a:cubicBezTo>
                  <a:cubicBezTo>
                    <a:pt x="0" y="29"/>
                    <a:pt x="5" y="13"/>
                    <a:pt x="26" y="7"/>
                  </a:cubicBezTo>
                  <a:cubicBezTo>
                    <a:pt x="51" y="0"/>
                    <a:pt x="60" y="14"/>
                    <a:pt x="65" y="32"/>
                  </a:cubicBezTo>
                  <a:cubicBezTo>
                    <a:pt x="66" y="37"/>
                    <a:pt x="66" y="41"/>
                    <a:pt x="67" y="47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8" y="44"/>
                    <a:pt x="60" y="37"/>
                    <a:pt x="58" y="31"/>
                  </a:cubicBezTo>
                  <a:cubicBezTo>
                    <a:pt x="56" y="21"/>
                    <a:pt x="45" y="16"/>
                    <a:pt x="36" y="19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17" y="22"/>
                    <a:pt x="9" y="33"/>
                    <a:pt x="11" y="44"/>
                  </a:cubicBezTo>
                  <a:cubicBezTo>
                    <a:pt x="13" y="51"/>
                    <a:pt x="21" y="59"/>
                    <a:pt x="3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624763" y="4732338"/>
              <a:ext cx="9525" cy="9525"/>
            </a:xfrm>
            <a:custGeom>
              <a:avLst/>
              <a:gdLst>
                <a:gd name="T0" fmla="*/ 1 w 17"/>
                <a:gd name="T1" fmla="*/ 11 h 16"/>
                <a:gd name="T2" fmla="*/ 5 w 17"/>
                <a:gd name="T3" fmla="*/ 1 h 16"/>
                <a:gd name="T4" fmla="*/ 15 w 17"/>
                <a:gd name="T5" fmla="*/ 4 h 16"/>
                <a:gd name="T6" fmla="*/ 11 w 17"/>
                <a:gd name="T7" fmla="*/ 14 h 16"/>
                <a:gd name="T8" fmla="*/ 1 w 17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" y="11"/>
                  </a:moveTo>
                  <a:cubicBezTo>
                    <a:pt x="0" y="7"/>
                    <a:pt x="1" y="3"/>
                    <a:pt x="5" y="1"/>
                  </a:cubicBezTo>
                  <a:cubicBezTo>
                    <a:pt x="9" y="0"/>
                    <a:pt x="13" y="1"/>
                    <a:pt x="15" y="4"/>
                  </a:cubicBezTo>
                  <a:cubicBezTo>
                    <a:pt x="17" y="7"/>
                    <a:pt x="15" y="12"/>
                    <a:pt x="11" y="14"/>
                  </a:cubicBezTo>
                  <a:cubicBezTo>
                    <a:pt x="7" y="16"/>
                    <a:pt x="3" y="14"/>
                    <a:pt x="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650163" y="4846638"/>
              <a:ext cx="9525" cy="9525"/>
            </a:xfrm>
            <a:custGeom>
              <a:avLst/>
              <a:gdLst>
                <a:gd name="T0" fmla="*/ 1 w 15"/>
                <a:gd name="T1" fmla="*/ 11 h 16"/>
                <a:gd name="T2" fmla="*/ 3 w 15"/>
                <a:gd name="T3" fmla="*/ 2 h 16"/>
                <a:gd name="T4" fmla="*/ 14 w 15"/>
                <a:gd name="T5" fmla="*/ 6 h 16"/>
                <a:gd name="T6" fmla="*/ 10 w 15"/>
                <a:gd name="T7" fmla="*/ 15 h 16"/>
                <a:gd name="T8" fmla="*/ 1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" y="11"/>
                  </a:moveTo>
                  <a:cubicBezTo>
                    <a:pt x="0" y="8"/>
                    <a:pt x="1" y="3"/>
                    <a:pt x="3" y="2"/>
                  </a:cubicBezTo>
                  <a:cubicBezTo>
                    <a:pt x="6" y="0"/>
                    <a:pt x="11" y="2"/>
                    <a:pt x="14" y="6"/>
                  </a:cubicBezTo>
                  <a:cubicBezTo>
                    <a:pt x="15" y="9"/>
                    <a:pt x="14" y="13"/>
                    <a:pt x="10" y="15"/>
                  </a:cubicBezTo>
                  <a:cubicBezTo>
                    <a:pt x="7" y="16"/>
                    <a:pt x="3" y="15"/>
                    <a:pt x="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870826" y="4930775"/>
              <a:ext cx="11113" cy="11113"/>
            </a:xfrm>
            <a:custGeom>
              <a:avLst/>
              <a:gdLst>
                <a:gd name="T0" fmla="*/ 2 w 16"/>
                <a:gd name="T1" fmla="*/ 11 h 16"/>
                <a:gd name="T2" fmla="*/ 6 w 16"/>
                <a:gd name="T3" fmla="*/ 1 h 16"/>
                <a:gd name="T4" fmla="*/ 15 w 16"/>
                <a:gd name="T5" fmla="*/ 5 h 16"/>
                <a:gd name="T6" fmla="*/ 11 w 16"/>
                <a:gd name="T7" fmla="*/ 14 h 16"/>
                <a:gd name="T8" fmla="*/ 2 w 16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2" y="11"/>
                  </a:moveTo>
                  <a:cubicBezTo>
                    <a:pt x="0" y="7"/>
                    <a:pt x="2" y="3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4" y="14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7627938" y="4665663"/>
              <a:ext cx="39688" cy="28575"/>
            </a:xfrm>
            <a:custGeom>
              <a:avLst/>
              <a:gdLst>
                <a:gd name="T0" fmla="*/ 4 w 25"/>
                <a:gd name="T1" fmla="*/ 0 h 18"/>
                <a:gd name="T2" fmla="*/ 0 w 25"/>
                <a:gd name="T3" fmla="*/ 8 h 18"/>
                <a:gd name="T4" fmla="*/ 1 w 25"/>
                <a:gd name="T5" fmla="*/ 9 h 18"/>
                <a:gd name="T6" fmla="*/ 3 w 25"/>
                <a:gd name="T7" fmla="*/ 7 h 18"/>
                <a:gd name="T8" fmla="*/ 20 w 25"/>
                <a:gd name="T9" fmla="*/ 16 h 18"/>
                <a:gd name="T10" fmla="*/ 20 w 25"/>
                <a:gd name="T11" fmla="*/ 18 h 18"/>
                <a:gd name="T12" fmla="*/ 22 w 25"/>
                <a:gd name="T13" fmla="*/ 18 h 18"/>
                <a:gd name="T14" fmla="*/ 25 w 25"/>
                <a:gd name="T15" fmla="*/ 12 h 18"/>
                <a:gd name="T16" fmla="*/ 24 w 25"/>
                <a:gd name="T17" fmla="*/ 11 h 18"/>
                <a:gd name="T18" fmla="*/ 22 w 25"/>
                <a:gd name="T19" fmla="*/ 12 h 18"/>
                <a:gd name="T20" fmla="*/ 5 w 25"/>
                <a:gd name="T21" fmla="*/ 3 h 18"/>
                <a:gd name="T22" fmla="*/ 5 w 25"/>
                <a:gd name="T23" fmla="*/ 1 h 18"/>
                <a:gd name="T24" fmla="*/ 4 w 25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4" y="0"/>
                  </a:moveTo>
                  <a:lnTo>
                    <a:pt x="0" y="8"/>
                  </a:lnTo>
                  <a:lnTo>
                    <a:pt x="1" y="9"/>
                  </a:lnTo>
                  <a:lnTo>
                    <a:pt x="3" y="7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5" y="12"/>
                  </a:lnTo>
                  <a:lnTo>
                    <a:pt x="24" y="11"/>
                  </a:lnTo>
                  <a:lnTo>
                    <a:pt x="22" y="12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7613651" y="4684713"/>
              <a:ext cx="46038" cy="44450"/>
            </a:xfrm>
            <a:custGeom>
              <a:avLst/>
              <a:gdLst>
                <a:gd name="T0" fmla="*/ 24 w 29"/>
                <a:gd name="T1" fmla="*/ 23 h 28"/>
                <a:gd name="T2" fmla="*/ 23 w 29"/>
                <a:gd name="T3" fmla="*/ 22 h 28"/>
                <a:gd name="T4" fmla="*/ 22 w 29"/>
                <a:gd name="T5" fmla="*/ 23 h 28"/>
                <a:gd name="T6" fmla="*/ 9 w 29"/>
                <a:gd name="T7" fmla="*/ 20 h 28"/>
                <a:gd name="T8" fmla="*/ 27 w 29"/>
                <a:gd name="T9" fmla="*/ 13 h 28"/>
                <a:gd name="T10" fmla="*/ 29 w 29"/>
                <a:gd name="T11" fmla="*/ 9 h 28"/>
                <a:gd name="T12" fmla="*/ 28 w 29"/>
                <a:gd name="T13" fmla="*/ 8 h 28"/>
                <a:gd name="T14" fmla="*/ 27 w 29"/>
                <a:gd name="T15" fmla="*/ 9 h 28"/>
                <a:gd name="T16" fmla="*/ 9 w 29"/>
                <a:gd name="T17" fmla="*/ 2 h 28"/>
                <a:gd name="T18" fmla="*/ 9 w 29"/>
                <a:gd name="T19" fmla="*/ 0 h 28"/>
                <a:gd name="T20" fmla="*/ 7 w 29"/>
                <a:gd name="T21" fmla="*/ 0 h 28"/>
                <a:gd name="T22" fmla="*/ 5 w 29"/>
                <a:gd name="T23" fmla="*/ 6 h 28"/>
                <a:gd name="T24" fmla="*/ 7 w 29"/>
                <a:gd name="T25" fmla="*/ 6 h 28"/>
                <a:gd name="T26" fmla="*/ 8 w 29"/>
                <a:gd name="T27" fmla="*/ 6 h 28"/>
                <a:gd name="T28" fmla="*/ 21 w 29"/>
                <a:gd name="T29" fmla="*/ 11 h 28"/>
                <a:gd name="T30" fmla="*/ 1 w 29"/>
                <a:gd name="T31" fmla="*/ 18 h 28"/>
                <a:gd name="T32" fmla="*/ 0 w 29"/>
                <a:gd name="T33" fmla="*/ 22 h 28"/>
                <a:gd name="T34" fmla="*/ 21 w 29"/>
                <a:gd name="T35" fmla="*/ 26 h 28"/>
                <a:gd name="T36" fmla="*/ 22 w 29"/>
                <a:gd name="T37" fmla="*/ 27 h 28"/>
                <a:gd name="T38" fmla="*/ 23 w 29"/>
                <a:gd name="T39" fmla="*/ 28 h 28"/>
                <a:gd name="T40" fmla="*/ 24 w 29"/>
                <a:gd name="T41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8">
                  <a:moveTo>
                    <a:pt x="24" y="23"/>
                  </a:moveTo>
                  <a:lnTo>
                    <a:pt x="23" y="22"/>
                  </a:lnTo>
                  <a:lnTo>
                    <a:pt x="22" y="23"/>
                  </a:lnTo>
                  <a:lnTo>
                    <a:pt x="9" y="20"/>
                  </a:lnTo>
                  <a:lnTo>
                    <a:pt x="27" y="13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7" y="9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21" y="11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21" y="26"/>
                  </a:lnTo>
                  <a:lnTo>
                    <a:pt x="22" y="27"/>
                  </a:lnTo>
                  <a:lnTo>
                    <a:pt x="23" y="28"/>
                  </a:lnTo>
                  <a:lnTo>
                    <a:pt x="24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7677151" y="4889500"/>
              <a:ext cx="39688" cy="39688"/>
            </a:xfrm>
            <a:custGeom>
              <a:avLst/>
              <a:gdLst>
                <a:gd name="T0" fmla="*/ 63 w 63"/>
                <a:gd name="T1" fmla="*/ 30 h 63"/>
                <a:gd name="T2" fmla="*/ 63 w 63"/>
                <a:gd name="T3" fmla="*/ 30 h 63"/>
                <a:gd name="T4" fmla="*/ 56 w 63"/>
                <a:gd name="T5" fmla="*/ 9 h 63"/>
                <a:gd name="T6" fmla="*/ 55 w 63"/>
                <a:gd name="T7" fmla="*/ 8 h 63"/>
                <a:gd name="T8" fmla="*/ 55 w 63"/>
                <a:gd name="T9" fmla="*/ 7 h 63"/>
                <a:gd name="T10" fmla="*/ 55 w 63"/>
                <a:gd name="T11" fmla="*/ 7 h 63"/>
                <a:gd name="T12" fmla="*/ 54 w 63"/>
                <a:gd name="T13" fmla="*/ 7 h 63"/>
                <a:gd name="T14" fmla="*/ 54 w 63"/>
                <a:gd name="T15" fmla="*/ 6 h 63"/>
                <a:gd name="T16" fmla="*/ 32 w 63"/>
                <a:gd name="T17" fmla="*/ 0 h 63"/>
                <a:gd name="T18" fmla="*/ 9 w 63"/>
                <a:gd name="T19" fmla="*/ 14 h 63"/>
                <a:gd name="T20" fmla="*/ 11 w 63"/>
                <a:gd name="T21" fmla="*/ 53 h 63"/>
                <a:gd name="T22" fmla="*/ 11 w 63"/>
                <a:gd name="T23" fmla="*/ 53 h 63"/>
                <a:gd name="T24" fmla="*/ 11 w 63"/>
                <a:gd name="T25" fmla="*/ 53 h 63"/>
                <a:gd name="T26" fmla="*/ 11 w 63"/>
                <a:gd name="T27" fmla="*/ 53 h 63"/>
                <a:gd name="T28" fmla="*/ 11 w 63"/>
                <a:gd name="T29" fmla="*/ 53 h 63"/>
                <a:gd name="T30" fmla="*/ 51 w 63"/>
                <a:gd name="T31" fmla="*/ 53 h 63"/>
                <a:gd name="T32" fmla="*/ 63 w 63"/>
                <a:gd name="T33" fmla="*/ 30 h 63"/>
                <a:gd name="T34" fmla="*/ 43 w 63"/>
                <a:gd name="T35" fmla="*/ 41 h 63"/>
                <a:gd name="T36" fmla="*/ 26 w 63"/>
                <a:gd name="T37" fmla="*/ 50 h 63"/>
                <a:gd name="T38" fmla="*/ 17 w 63"/>
                <a:gd name="T39" fmla="*/ 47 h 63"/>
                <a:gd name="T40" fmla="*/ 16 w 63"/>
                <a:gd name="T41" fmla="*/ 46 h 63"/>
                <a:gd name="T42" fmla="*/ 13 w 63"/>
                <a:gd name="T43" fmla="*/ 38 h 63"/>
                <a:gd name="T44" fmla="*/ 22 w 63"/>
                <a:gd name="T45" fmla="*/ 19 h 63"/>
                <a:gd name="T46" fmla="*/ 48 w 63"/>
                <a:gd name="T47" fmla="*/ 12 h 63"/>
                <a:gd name="T48" fmla="*/ 50 w 63"/>
                <a:gd name="T49" fmla="*/ 12 h 63"/>
                <a:gd name="T50" fmla="*/ 43 w 63"/>
                <a:gd name="T51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3">
                  <a:moveTo>
                    <a:pt x="63" y="30"/>
                  </a:moveTo>
                  <a:cubicBezTo>
                    <a:pt x="63" y="30"/>
                    <a:pt x="63" y="30"/>
                    <a:pt x="63" y="30"/>
                  </a:cubicBezTo>
                  <a:cubicBezTo>
                    <a:pt x="63" y="21"/>
                    <a:pt x="62" y="14"/>
                    <a:pt x="56" y="9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48" y="1"/>
                    <a:pt x="40" y="0"/>
                    <a:pt x="32" y="0"/>
                  </a:cubicBezTo>
                  <a:cubicBezTo>
                    <a:pt x="23" y="1"/>
                    <a:pt x="15" y="6"/>
                    <a:pt x="9" y="14"/>
                  </a:cubicBezTo>
                  <a:cubicBezTo>
                    <a:pt x="0" y="26"/>
                    <a:pt x="0" y="41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24" y="63"/>
                    <a:pt x="39" y="62"/>
                    <a:pt x="51" y="53"/>
                  </a:cubicBezTo>
                  <a:cubicBezTo>
                    <a:pt x="58" y="47"/>
                    <a:pt x="62" y="38"/>
                    <a:pt x="63" y="30"/>
                  </a:cubicBezTo>
                  <a:moveTo>
                    <a:pt x="43" y="41"/>
                  </a:moveTo>
                  <a:cubicBezTo>
                    <a:pt x="42" y="43"/>
                    <a:pt x="34" y="50"/>
                    <a:pt x="26" y="50"/>
                  </a:cubicBezTo>
                  <a:cubicBezTo>
                    <a:pt x="23" y="50"/>
                    <a:pt x="20" y="49"/>
                    <a:pt x="17" y="47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4"/>
                    <a:pt x="13" y="41"/>
                    <a:pt x="13" y="38"/>
                  </a:cubicBezTo>
                  <a:cubicBezTo>
                    <a:pt x="12" y="32"/>
                    <a:pt x="18" y="23"/>
                    <a:pt x="22" y="19"/>
                  </a:cubicBezTo>
                  <a:cubicBezTo>
                    <a:pt x="26" y="16"/>
                    <a:pt x="38" y="3"/>
                    <a:pt x="48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9" y="22"/>
                    <a:pt x="46" y="38"/>
                    <a:pt x="43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7762876" y="4924425"/>
              <a:ext cx="20638" cy="38100"/>
            </a:xfrm>
            <a:custGeom>
              <a:avLst/>
              <a:gdLst>
                <a:gd name="T0" fmla="*/ 0 w 13"/>
                <a:gd name="T1" fmla="*/ 23 h 24"/>
                <a:gd name="T2" fmla="*/ 8 w 13"/>
                <a:gd name="T3" fmla="*/ 24 h 24"/>
                <a:gd name="T4" fmla="*/ 8 w 13"/>
                <a:gd name="T5" fmla="*/ 24 h 24"/>
                <a:gd name="T6" fmla="*/ 7 w 13"/>
                <a:gd name="T7" fmla="*/ 22 h 24"/>
                <a:gd name="T8" fmla="*/ 11 w 13"/>
                <a:gd name="T9" fmla="*/ 3 h 24"/>
                <a:gd name="T10" fmla="*/ 12 w 13"/>
                <a:gd name="T11" fmla="*/ 3 h 24"/>
                <a:gd name="T12" fmla="*/ 13 w 13"/>
                <a:gd name="T13" fmla="*/ 1 h 24"/>
                <a:gd name="T14" fmla="*/ 5 w 13"/>
                <a:gd name="T15" fmla="*/ 0 h 24"/>
                <a:gd name="T16" fmla="*/ 5 w 13"/>
                <a:gd name="T17" fmla="*/ 1 h 24"/>
                <a:gd name="T18" fmla="*/ 6 w 13"/>
                <a:gd name="T19" fmla="*/ 2 h 24"/>
                <a:gd name="T20" fmla="*/ 3 w 13"/>
                <a:gd name="T21" fmla="*/ 21 h 24"/>
                <a:gd name="T22" fmla="*/ 1 w 13"/>
                <a:gd name="T23" fmla="*/ 22 h 24"/>
                <a:gd name="T24" fmla="*/ 0 w 13"/>
                <a:gd name="T2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4">
                  <a:moveTo>
                    <a:pt x="0" y="23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7" y="2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3" y="21"/>
                  </a:lnTo>
                  <a:lnTo>
                    <a:pt x="1" y="2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7824788" y="4922838"/>
              <a:ext cx="42863" cy="42863"/>
            </a:xfrm>
            <a:custGeom>
              <a:avLst/>
              <a:gdLst>
                <a:gd name="T0" fmla="*/ 59 w 66"/>
                <a:gd name="T1" fmla="*/ 37 h 66"/>
                <a:gd name="T2" fmla="*/ 62 w 66"/>
                <a:gd name="T3" fmla="*/ 37 h 66"/>
                <a:gd name="T4" fmla="*/ 66 w 66"/>
                <a:gd name="T5" fmla="*/ 50 h 66"/>
                <a:gd name="T6" fmla="*/ 46 w 66"/>
                <a:gd name="T7" fmla="*/ 62 h 66"/>
                <a:gd name="T8" fmla="*/ 8 w 66"/>
                <a:gd name="T9" fmla="*/ 40 h 66"/>
                <a:gd name="T10" fmla="*/ 33 w 66"/>
                <a:gd name="T11" fmla="*/ 2 h 66"/>
                <a:gd name="T12" fmla="*/ 48 w 66"/>
                <a:gd name="T13" fmla="*/ 0 h 66"/>
                <a:gd name="T14" fmla="*/ 52 w 66"/>
                <a:gd name="T15" fmla="*/ 12 h 66"/>
                <a:gd name="T16" fmla="*/ 49 w 66"/>
                <a:gd name="T17" fmla="*/ 14 h 66"/>
                <a:gd name="T18" fmla="*/ 32 w 66"/>
                <a:gd name="T19" fmla="*/ 9 h 66"/>
                <a:gd name="T20" fmla="*/ 19 w 66"/>
                <a:gd name="T21" fmla="*/ 32 h 66"/>
                <a:gd name="T22" fmla="*/ 48 w 66"/>
                <a:gd name="T23" fmla="*/ 25 h 66"/>
                <a:gd name="T24" fmla="*/ 50 w 66"/>
                <a:gd name="T25" fmla="*/ 20 h 66"/>
                <a:gd name="T26" fmla="*/ 53 w 66"/>
                <a:gd name="T27" fmla="*/ 19 h 66"/>
                <a:gd name="T28" fmla="*/ 57 w 66"/>
                <a:gd name="T29" fmla="*/ 32 h 66"/>
                <a:gd name="T30" fmla="*/ 54 w 66"/>
                <a:gd name="T31" fmla="*/ 33 h 66"/>
                <a:gd name="T32" fmla="*/ 51 w 66"/>
                <a:gd name="T33" fmla="*/ 31 h 66"/>
                <a:gd name="T34" fmla="*/ 22 w 66"/>
                <a:gd name="T35" fmla="*/ 38 h 66"/>
                <a:gd name="T36" fmla="*/ 45 w 66"/>
                <a:gd name="T37" fmla="*/ 55 h 66"/>
                <a:gd name="T38" fmla="*/ 59 w 66"/>
                <a:gd name="T39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66">
                  <a:moveTo>
                    <a:pt x="59" y="37"/>
                  </a:moveTo>
                  <a:cubicBezTo>
                    <a:pt x="62" y="37"/>
                    <a:pt x="62" y="37"/>
                    <a:pt x="62" y="37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0" y="57"/>
                    <a:pt x="55" y="60"/>
                    <a:pt x="46" y="62"/>
                  </a:cubicBezTo>
                  <a:cubicBezTo>
                    <a:pt x="29" y="66"/>
                    <a:pt x="13" y="62"/>
                    <a:pt x="8" y="40"/>
                  </a:cubicBezTo>
                  <a:cubicBezTo>
                    <a:pt x="0" y="16"/>
                    <a:pt x="16" y="7"/>
                    <a:pt x="33" y="2"/>
                  </a:cubicBezTo>
                  <a:cubicBezTo>
                    <a:pt x="39" y="0"/>
                    <a:pt x="43" y="0"/>
                    <a:pt x="48" y="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5" y="9"/>
                    <a:pt x="38" y="7"/>
                    <a:pt x="32" y="9"/>
                  </a:cubicBezTo>
                  <a:cubicBezTo>
                    <a:pt x="22" y="11"/>
                    <a:pt x="16" y="22"/>
                    <a:pt x="19" y="32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49"/>
                    <a:pt x="34" y="57"/>
                    <a:pt x="45" y="55"/>
                  </a:cubicBezTo>
                  <a:cubicBezTo>
                    <a:pt x="52" y="53"/>
                    <a:pt x="60" y="46"/>
                    <a:pt x="59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7642226" y="4854575"/>
              <a:ext cx="50800" cy="49213"/>
            </a:xfrm>
            <a:custGeom>
              <a:avLst/>
              <a:gdLst>
                <a:gd name="T0" fmla="*/ 29 w 32"/>
                <a:gd name="T1" fmla="*/ 11 h 31"/>
                <a:gd name="T2" fmla="*/ 28 w 32"/>
                <a:gd name="T3" fmla="*/ 12 h 31"/>
                <a:gd name="T4" fmla="*/ 28 w 32"/>
                <a:gd name="T5" fmla="*/ 13 h 31"/>
                <a:gd name="T6" fmla="*/ 18 w 32"/>
                <a:gd name="T7" fmla="*/ 23 h 31"/>
                <a:gd name="T8" fmla="*/ 22 w 32"/>
                <a:gd name="T9" fmla="*/ 3 h 31"/>
                <a:gd name="T10" fmla="*/ 19 w 32"/>
                <a:gd name="T11" fmla="*/ 0 h 31"/>
                <a:gd name="T12" fmla="*/ 19 w 32"/>
                <a:gd name="T13" fmla="*/ 1 h 31"/>
                <a:gd name="T14" fmla="*/ 18 w 32"/>
                <a:gd name="T15" fmla="*/ 2 h 31"/>
                <a:gd name="T16" fmla="*/ 3 w 32"/>
                <a:gd name="T17" fmla="*/ 13 h 31"/>
                <a:gd name="T18" fmla="*/ 1 w 32"/>
                <a:gd name="T19" fmla="*/ 12 h 31"/>
                <a:gd name="T20" fmla="*/ 0 w 32"/>
                <a:gd name="T21" fmla="*/ 13 h 31"/>
                <a:gd name="T22" fmla="*/ 4 w 32"/>
                <a:gd name="T23" fmla="*/ 18 h 31"/>
                <a:gd name="T24" fmla="*/ 5 w 32"/>
                <a:gd name="T25" fmla="*/ 17 h 31"/>
                <a:gd name="T26" fmla="*/ 5 w 32"/>
                <a:gd name="T27" fmla="*/ 15 h 31"/>
                <a:gd name="T28" fmla="*/ 17 w 32"/>
                <a:gd name="T29" fmla="*/ 8 h 31"/>
                <a:gd name="T30" fmla="*/ 12 w 32"/>
                <a:gd name="T31" fmla="*/ 28 h 31"/>
                <a:gd name="T32" fmla="*/ 14 w 32"/>
                <a:gd name="T33" fmla="*/ 31 h 31"/>
                <a:gd name="T34" fmla="*/ 30 w 32"/>
                <a:gd name="T35" fmla="*/ 16 h 31"/>
                <a:gd name="T36" fmla="*/ 31 w 32"/>
                <a:gd name="T37" fmla="*/ 15 h 31"/>
                <a:gd name="T38" fmla="*/ 32 w 32"/>
                <a:gd name="T39" fmla="*/ 15 h 31"/>
                <a:gd name="T40" fmla="*/ 29 w 32"/>
                <a:gd name="T41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1">
                  <a:moveTo>
                    <a:pt x="29" y="11"/>
                  </a:moveTo>
                  <a:lnTo>
                    <a:pt x="28" y="12"/>
                  </a:lnTo>
                  <a:lnTo>
                    <a:pt x="28" y="13"/>
                  </a:lnTo>
                  <a:lnTo>
                    <a:pt x="18" y="23"/>
                  </a:lnTo>
                  <a:lnTo>
                    <a:pt x="22" y="3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8" y="2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17" y="8"/>
                  </a:lnTo>
                  <a:lnTo>
                    <a:pt x="12" y="28"/>
                  </a:lnTo>
                  <a:lnTo>
                    <a:pt x="14" y="31"/>
                  </a:lnTo>
                  <a:lnTo>
                    <a:pt x="30" y="16"/>
                  </a:lnTo>
                  <a:lnTo>
                    <a:pt x="31" y="15"/>
                  </a:lnTo>
                  <a:lnTo>
                    <a:pt x="32" y="15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786688" y="4927600"/>
              <a:ext cx="36513" cy="38100"/>
            </a:xfrm>
            <a:custGeom>
              <a:avLst/>
              <a:gdLst>
                <a:gd name="T0" fmla="*/ 17 w 23"/>
                <a:gd name="T1" fmla="*/ 1 h 24"/>
                <a:gd name="T2" fmla="*/ 17 w 23"/>
                <a:gd name="T3" fmla="*/ 2 h 24"/>
                <a:gd name="T4" fmla="*/ 18 w 23"/>
                <a:gd name="T5" fmla="*/ 3 h 24"/>
                <a:gd name="T6" fmla="*/ 19 w 23"/>
                <a:gd name="T7" fmla="*/ 17 h 24"/>
                <a:gd name="T8" fmla="*/ 6 w 23"/>
                <a:gd name="T9" fmla="*/ 0 h 24"/>
                <a:gd name="T10" fmla="*/ 2 w 23"/>
                <a:gd name="T11" fmla="*/ 0 h 24"/>
                <a:gd name="T12" fmla="*/ 2 w 23"/>
                <a:gd name="T13" fmla="*/ 1 h 24"/>
                <a:gd name="T14" fmla="*/ 3 w 23"/>
                <a:gd name="T15" fmla="*/ 2 h 24"/>
                <a:gd name="T16" fmla="*/ 1 w 23"/>
                <a:gd name="T17" fmla="*/ 22 h 24"/>
                <a:gd name="T18" fmla="*/ 0 w 23"/>
                <a:gd name="T19" fmla="*/ 22 h 24"/>
                <a:gd name="T20" fmla="*/ 0 w 23"/>
                <a:gd name="T21" fmla="*/ 24 h 24"/>
                <a:gd name="T22" fmla="*/ 6 w 23"/>
                <a:gd name="T23" fmla="*/ 24 h 24"/>
                <a:gd name="T24" fmla="*/ 6 w 23"/>
                <a:gd name="T25" fmla="*/ 22 h 24"/>
                <a:gd name="T26" fmla="*/ 5 w 23"/>
                <a:gd name="T27" fmla="*/ 21 h 24"/>
                <a:gd name="T28" fmla="*/ 6 w 23"/>
                <a:gd name="T29" fmla="*/ 8 h 24"/>
                <a:gd name="T30" fmla="*/ 20 w 23"/>
                <a:gd name="T31" fmla="*/ 24 h 24"/>
                <a:gd name="T32" fmla="*/ 23 w 23"/>
                <a:gd name="T33" fmla="*/ 24 h 24"/>
                <a:gd name="T34" fmla="*/ 21 w 23"/>
                <a:gd name="T35" fmla="*/ 3 h 24"/>
                <a:gd name="T36" fmla="*/ 22 w 23"/>
                <a:gd name="T37" fmla="*/ 2 h 24"/>
                <a:gd name="T38" fmla="*/ 22 w 23"/>
                <a:gd name="T39" fmla="*/ 1 h 24"/>
                <a:gd name="T40" fmla="*/ 17 w 23"/>
                <a:gd name="T4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lnTo>
                    <a:pt x="17" y="2"/>
                  </a:lnTo>
                  <a:lnTo>
                    <a:pt x="18" y="3"/>
                  </a:lnTo>
                  <a:lnTo>
                    <a:pt x="19" y="17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5" y="21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3" y="24"/>
                  </a:lnTo>
                  <a:lnTo>
                    <a:pt x="21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705726" y="4906963"/>
              <a:ext cx="52388" cy="50800"/>
            </a:xfrm>
            <a:custGeom>
              <a:avLst/>
              <a:gdLst>
                <a:gd name="T0" fmla="*/ 0 w 33"/>
                <a:gd name="T1" fmla="*/ 19 h 32"/>
                <a:gd name="T2" fmla="*/ 1 w 33"/>
                <a:gd name="T3" fmla="*/ 17 h 32"/>
                <a:gd name="T4" fmla="*/ 3 w 33"/>
                <a:gd name="T5" fmla="*/ 17 h 32"/>
                <a:gd name="T6" fmla="*/ 15 w 33"/>
                <a:gd name="T7" fmla="*/ 3 h 32"/>
                <a:gd name="T8" fmla="*/ 15 w 33"/>
                <a:gd name="T9" fmla="*/ 1 h 32"/>
                <a:gd name="T10" fmla="*/ 16 w 33"/>
                <a:gd name="T11" fmla="*/ 0 h 32"/>
                <a:gd name="T12" fmla="*/ 20 w 33"/>
                <a:gd name="T13" fmla="*/ 2 h 32"/>
                <a:gd name="T14" fmla="*/ 19 w 33"/>
                <a:gd name="T15" fmla="*/ 17 h 32"/>
                <a:gd name="T16" fmla="*/ 27 w 33"/>
                <a:gd name="T17" fmla="*/ 7 h 32"/>
                <a:gd name="T18" fmla="*/ 27 w 33"/>
                <a:gd name="T19" fmla="*/ 6 h 32"/>
                <a:gd name="T20" fmla="*/ 28 w 33"/>
                <a:gd name="T21" fmla="*/ 6 h 32"/>
                <a:gd name="T22" fmla="*/ 33 w 33"/>
                <a:gd name="T23" fmla="*/ 8 h 32"/>
                <a:gd name="T24" fmla="*/ 33 w 33"/>
                <a:gd name="T25" fmla="*/ 9 h 32"/>
                <a:gd name="T26" fmla="*/ 32 w 33"/>
                <a:gd name="T27" fmla="*/ 10 h 32"/>
                <a:gd name="T28" fmla="*/ 30 w 33"/>
                <a:gd name="T29" fmla="*/ 30 h 32"/>
                <a:gd name="T30" fmla="*/ 31 w 33"/>
                <a:gd name="T31" fmla="*/ 31 h 32"/>
                <a:gd name="T32" fmla="*/ 31 w 33"/>
                <a:gd name="T33" fmla="*/ 32 h 32"/>
                <a:gd name="T34" fmla="*/ 24 w 33"/>
                <a:gd name="T35" fmla="*/ 29 h 32"/>
                <a:gd name="T36" fmla="*/ 24 w 33"/>
                <a:gd name="T37" fmla="*/ 28 h 32"/>
                <a:gd name="T38" fmla="*/ 25 w 33"/>
                <a:gd name="T39" fmla="*/ 28 h 32"/>
                <a:gd name="T40" fmla="*/ 27 w 33"/>
                <a:gd name="T41" fmla="*/ 12 h 32"/>
                <a:gd name="T42" fmla="*/ 15 w 33"/>
                <a:gd name="T43" fmla="*/ 27 h 32"/>
                <a:gd name="T44" fmla="*/ 13 w 33"/>
                <a:gd name="T45" fmla="*/ 26 h 32"/>
                <a:gd name="T46" fmla="*/ 15 w 33"/>
                <a:gd name="T47" fmla="*/ 8 h 32"/>
                <a:gd name="T48" fmla="*/ 5 w 33"/>
                <a:gd name="T49" fmla="*/ 19 h 32"/>
                <a:gd name="T50" fmla="*/ 6 w 33"/>
                <a:gd name="T51" fmla="*/ 21 h 32"/>
                <a:gd name="T52" fmla="*/ 5 w 33"/>
                <a:gd name="T53" fmla="*/ 22 h 32"/>
                <a:gd name="T54" fmla="*/ 0 w 33"/>
                <a:gd name="T5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32">
                  <a:moveTo>
                    <a:pt x="0" y="19"/>
                  </a:moveTo>
                  <a:lnTo>
                    <a:pt x="1" y="17"/>
                  </a:lnTo>
                  <a:lnTo>
                    <a:pt x="3" y="17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19" y="1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33" y="8"/>
                  </a:lnTo>
                  <a:lnTo>
                    <a:pt x="33" y="9"/>
                  </a:lnTo>
                  <a:lnTo>
                    <a:pt x="32" y="10"/>
                  </a:lnTo>
                  <a:lnTo>
                    <a:pt x="30" y="30"/>
                  </a:lnTo>
                  <a:lnTo>
                    <a:pt x="31" y="31"/>
                  </a:lnTo>
                  <a:lnTo>
                    <a:pt x="31" y="32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5" y="28"/>
                  </a:lnTo>
                  <a:lnTo>
                    <a:pt x="27" y="12"/>
                  </a:lnTo>
                  <a:lnTo>
                    <a:pt x="15" y="27"/>
                  </a:lnTo>
                  <a:lnTo>
                    <a:pt x="13" y="26"/>
                  </a:lnTo>
                  <a:lnTo>
                    <a:pt x="15" y="8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5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7908926" y="4879975"/>
              <a:ext cx="46038" cy="46038"/>
            </a:xfrm>
            <a:custGeom>
              <a:avLst/>
              <a:gdLst>
                <a:gd name="T0" fmla="*/ 62 w 73"/>
                <a:gd name="T1" fmla="*/ 26 h 72"/>
                <a:gd name="T2" fmla="*/ 64 w 73"/>
                <a:gd name="T3" fmla="*/ 25 h 72"/>
                <a:gd name="T4" fmla="*/ 73 w 73"/>
                <a:gd name="T5" fmla="*/ 35 h 72"/>
                <a:gd name="T6" fmla="*/ 62 w 73"/>
                <a:gd name="T7" fmla="*/ 55 h 72"/>
                <a:gd name="T8" fmla="*/ 17 w 73"/>
                <a:gd name="T9" fmla="*/ 55 h 72"/>
                <a:gd name="T10" fmla="*/ 22 w 73"/>
                <a:gd name="T11" fmla="*/ 9 h 72"/>
                <a:gd name="T12" fmla="*/ 34 w 73"/>
                <a:gd name="T13" fmla="*/ 0 h 72"/>
                <a:gd name="T14" fmla="*/ 43 w 73"/>
                <a:gd name="T15" fmla="*/ 9 h 72"/>
                <a:gd name="T16" fmla="*/ 42 w 73"/>
                <a:gd name="T17" fmla="*/ 12 h 72"/>
                <a:gd name="T18" fmla="*/ 24 w 73"/>
                <a:gd name="T19" fmla="*/ 16 h 72"/>
                <a:gd name="T20" fmla="*/ 24 w 73"/>
                <a:gd name="T21" fmla="*/ 41 h 72"/>
                <a:gd name="T22" fmla="*/ 47 w 73"/>
                <a:gd name="T23" fmla="*/ 22 h 72"/>
                <a:gd name="T24" fmla="*/ 46 w 73"/>
                <a:gd name="T25" fmla="*/ 17 h 72"/>
                <a:gd name="T26" fmla="*/ 48 w 73"/>
                <a:gd name="T27" fmla="*/ 14 h 72"/>
                <a:gd name="T28" fmla="*/ 57 w 73"/>
                <a:gd name="T29" fmla="*/ 24 h 72"/>
                <a:gd name="T30" fmla="*/ 55 w 73"/>
                <a:gd name="T31" fmla="*/ 26 h 72"/>
                <a:gd name="T32" fmla="*/ 52 w 73"/>
                <a:gd name="T33" fmla="*/ 26 h 72"/>
                <a:gd name="T34" fmla="*/ 29 w 73"/>
                <a:gd name="T35" fmla="*/ 46 h 72"/>
                <a:gd name="T36" fmla="*/ 57 w 73"/>
                <a:gd name="T37" fmla="*/ 50 h 72"/>
                <a:gd name="T38" fmla="*/ 62 w 73"/>
                <a:gd name="T39" fmla="*/ 2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72">
                  <a:moveTo>
                    <a:pt x="62" y="26"/>
                  </a:moveTo>
                  <a:cubicBezTo>
                    <a:pt x="64" y="25"/>
                    <a:pt x="64" y="25"/>
                    <a:pt x="64" y="2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44"/>
                    <a:pt x="69" y="49"/>
                    <a:pt x="62" y="55"/>
                  </a:cubicBezTo>
                  <a:cubicBezTo>
                    <a:pt x="48" y="68"/>
                    <a:pt x="32" y="72"/>
                    <a:pt x="17" y="55"/>
                  </a:cubicBezTo>
                  <a:cubicBezTo>
                    <a:pt x="0" y="37"/>
                    <a:pt x="8" y="22"/>
                    <a:pt x="22" y="9"/>
                  </a:cubicBezTo>
                  <a:cubicBezTo>
                    <a:pt x="26" y="5"/>
                    <a:pt x="29" y="3"/>
                    <a:pt x="34" y="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5" y="10"/>
                    <a:pt x="29" y="11"/>
                    <a:pt x="24" y="16"/>
                  </a:cubicBezTo>
                  <a:cubicBezTo>
                    <a:pt x="16" y="22"/>
                    <a:pt x="17" y="35"/>
                    <a:pt x="24" y="4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5" y="56"/>
                    <a:pt x="49" y="58"/>
                    <a:pt x="57" y="50"/>
                  </a:cubicBezTo>
                  <a:cubicBezTo>
                    <a:pt x="63" y="45"/>
                    <a:pt x="66" y="34"/>
                    <a:pt x="62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7970838" y="4703763"/>
              <a:ext cx="41275" cy="41275"/>
            </a:xfrm>
            <a:custGeom>
              <a:avLst/>
              <a:gdLst>
                <a:gd name="T0" fmla="*/ 37 w 67"/>
                <a:gd name="T1" fmla="*/ 5 h 65"/>
                <a:gd name="T2" fmla="*/ 37 w 67"/>
                <a:gd name="T3" fmla="*/ 3 h 65"/>
                <a:gd name="T4" fmla="*/ 50 w 67"/>
                <a:gd name="T5" fmla="*/ 0 h 65"/>
                <a:gd name="T6" fmla="*/ 63 w 67"/>
                <a:gd name="T7" fmla="*/ 19 h 65"/>
                <a:gd name="T8" fmla="*/ 41 w 67"/>
                <a:gd name="T9" fmla="*/ 58 h 65"/>
                <a:gd name="T10" fmla="*/ 2 w 67"/>
                <a:gd name="T11" fmla="*/ 32 h 65"/>
                <a:gd name="T12" fmla="*/ 0 w 67"/>
                <a:gd name="T13" fmla="*/ 18 h 65"/>
                <a:gd name="T14" fmla="*/ 12 w 67"/>
                <a:gd name="T15" fmla="*/ 15 h 65"/>
                <a:gd name="T16" fmla="*/ 14 w 67"/>
                <a:gd name="T17" fmla="*/ 17 h 65"/>
                <a:gd name="T18" fmla="*/ 9 w 67"/>
                <a:gd name="T19" fmla="*/ 34 h 65"/>
                <a:gd name="T20" fmla="*/ 31 w 67"/>
                <a:gd name="T21" fmla="*/ 46 h 65"/>
                <a:gd name="T22" fmla="*/ 25 w 67"/>
                <a:gd name="T23" fmla="*/ 17 h 65"/>
                <a:gd name="T24" fmla="*/ 20 w 67"/>
                <a:gd name="T25" fmla="*/ 15 h 65"/>
                <a:gd name="T26" fmla="*/ 19 w 67"/>
                <a:gd name="T27" fmla="*/ 12 h 65"/>
                <a:gd name="T28" fmla="*/ 33 w 67"/>
                <a:gd name="T29" fmla="*/ 9 h 65"/>
                <a:gd name="T30" fmla="*/ 33 w 67"/>
                <a:gd name="T31" fmla="*/ 11 h 65"/>
                <a:gd name="T32" fmla="*/ 31 w 67"/>
                <a:gd name="T33" fmla="*/ 15 h 65"/>
                <a:gd name="T34" fmla="*/ 39 w 67"/>
                <a:gd name="T35" fmla="*/ 43 h 65"/>
                <a:gd name="T36" fmla="*/ 56 w 67"/>
                <a:gd name="T37" fmla="*/ 21 h 65"/>
                <a:gd name="T38" fmla="*/ 37 w 67"/>
                <a:gd name="T3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5">
                  <a:moveTo>
                    <a:pt x="37" y="5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7" y="6"/>
                    <a:pt x="61" y="11"/>
                    <a:pt x="63" y="19"/>
                  </a:cubicBezTo>
                  <a:cubicBezTo>
                    <a:pt x="67" y="37"/>
                    <a:pt x="63" y="52"/>
                    <a:pt x="41" y="58"/>
                  </a:cubicBezTo>
                  <a:cubicBezTo>
                    <a:pt x="17" y="65"/>
                    <a:pt x="7" y="50"/>
                    <a:pt x="2" y="32"/>
                  </a:cubicBezTo>
                  <a:cubicBezTo>
                    <a:pt x="0" y="27"/>
                    <a:pt x="0" y="23"/>
                    <a:pt x="0" y="18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9" y="21"/>
                    <a:pt x="7" y="28"/>
                    <a:pt x="9" y="34"/>
                  </a:cubicBezTo>
                  <a:cubicBezTo>
                    <a:pt x="11" y="44"/>
                    <a:pt x="22" y="50"/>
                    <a:pt x="31" y="4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50" y="43"/>
                    <a:pt x="58" y="32"/>
                    <a:pt x="56" y="21"/>
                  </a:cubicBezTo>
                  <a:cubicBezTo>
                    <a:pt x="54" y="13"/>
                    <a:pt x="46" y="6"/>
                    <a:pt x="37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7954963" y="4657725"/>
              <a:ext cx="47625" cy="50800"/>
            </a:xfrm>
            <a:custGeom>
              <a:avLst/>
              <a:gdLst>
                <a:gd name="T0" fmla="*/ 67 w 73"/>
                <a:gd name="T1" fmla="*/ 40 h 80"/>
                <a:gd name="T2" fmla="*/ 52 w 73"/>
                <a:gd name="T3" fmla="*/ 48 h 80"/>
                <a:gd name="T4" fmla="*/ 54 w 73"/>
                <a:gd name="T5" fmla="*/ 17 h 80"/>
                <a:gd name="T6" fmla="*/ 41 w 73"/>
                <a:gd name="T7" fmla="*/ 0 h 80"/>
                <a:gd name="T8" fmla="*/ 39 w 73"/>
                <a:gd name="T9" fmla="*/ 1 h 80"/>
                <a:gd name="T10" fmla="*/ 43 w 73"/>
                <a:gd name="T11" fmla="*/ 11 h 80"/>
                <a:gd name="T12" fmla="*/ 43 w 73"/>
                <a:gd name="T13" fmla="*/ 31 h 80"/>
                <a:gd name="T14" fmla="*/ 19 w 73"/>
                <a:gd name="T15" fmla="*/ 23 h 80"/>
                <a:gd name="T16" fmla="*/ 5 w 73"/>
                <a:gd name="T17" fmla="*/ 51 h 80"/>
                <a:gd name="T18" fmla="*/ 18 w 73"/>
                <a:gd name="T19" fmla="*/ 80 h 80"/>
                <a:gd name="T20" fmla="*/ 22 w 73"/>
                <a:gd name="T21" fmla="*/ 78 h 80"/>
                <a:gd name="T22" fmla="*/ 23 w 73"/>
                <a:gd name="T23" fmla="*/ 75 h 80"/>
                <a:gd name="T24" fmla="*/ 68 w 73"/>
                <a:gd name="T25" fmla="*/ 52 h 80"/>
                <a:gd name="T26" fmla="*/ 71 w 73"/>
                <a:gd name="T27" fmla="*/ 54 h 80"/>
                <a:gd name="T28" fmla="*/ 73 w 73"/>
                <a:gd name="T29" fmla="*/ 54 h 80"/>
                <a:gd name="T30" fmla="*/ 67 w 73"/>
                <a:gd name="T31" fmla="*/ 40 h 80"/>
                <a:gd name="T32" fmla="*/ 17 w 73"/>
                <a:gd name="T33" fmla="*/ 66 h 80"/>
                <a:gd name="T34" fmla="*/ 23 w 73"/>
                <a:gd name="T35" fmla="*/ 33 h 80"/>
                <a:gd name="T36" fmla="*/ 45 w 73"/>
                <a:gd name="T37" fmla="*/ 51 h 80"/>
                <a:gd name="T38" fmla="*/ 17 w 73"/>
                <a:gd name="T39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0">
                  <a:moveTo>
                    <a:pt x="67" y="40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2" y="36"/>
                    <a:pt x="55" y="24"/>
                    <a:pt x="54" y="17"/>
                  </a:cubicBezTo>
                  <a:cubicBezTo>
                    <a:pt x="51" y="8"/>
                    <a:pt x="49" y="6"/>
                    <a:pt x="41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1" y="5"/>
                    <a:pt x="42" y="5"/>
                    <a:pt x="43" y="11"/>
                  </a:cubicBezTo>
                  <a:cubicBezTo>
                    <a:pt x="46" y="18"/>
                    <a:pt x="45" y="23"/>
                    <a:pt x="43" y="31"/>
                  </a:cubicBezTo>
                  <a:cubicBezTo>
                    <a:pt x="39" y="23"/>
                    <a:pt x="29" y="20"/>
                    <a:pt x="19" y="23"/>
                  </a:cubicBezTo>
                  <a:cubicBezTo>
                    <a:pt x="7" y="26"/>
                    <a:pt x="0" y="39"/>
                    <a:pt x="5" y="5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54"/>
                    <a:pt x="73" y="54"/>
                    <a:pt x="73" y="54"/>
                  </a:cubicBezTo>
                  <a:lnTo>
                    <a:pt x="67" y="40"/>
                  </a:lnTo>
                  <a:close/>
                  <a:moveTo>
                    <a:pt x="17" y="66"/>
                  </a:moveTo>
                  <a:cubicBezTo>
                    <a:pt x="11" y="54"/>
                    <a:pt x="8" y="37"/>
                    <a:pt x="23" y="33"/>
                  </a:cubicBezTo>
                  <a:cubicBezTo>
                    <a:pt x="36" y="30"/>
                    <a:pt x="44" y="42"/>
                    <a:pt x="45" y="51"/>
                  </a:cubicBezTo>
                  <a:lnTo>
                    <a:pt x="1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7975601" y="4741863"/>
              <a:ext cx="39688" cy="44450"/>
            </a:xfrm>
            <a:custGeom>
              <a:avLst/>
              <a:gdLst>
                <a:gd name="T0" fmla="*/ 3 w 64"/>
                <a:gd name="T1" fmla="*/ 59 h 68"/>
                <a:gd name="T2" fmla="*/ 4 w 64"/>
                <a:gd name="T3" fmla="*/ 13 h 68"/>
                <a:gd name="T4" fmla="*/ 0 w 64"/>
                <a:gd name="T5" fmla="*/ 0 h 68"/>
                <a:gd name="T6" fmla="*/ 16 w 64"/>
                <a:gd name="T7" fmla="*/ 10 h 68"/>
                <a:gd name="T8" fmla="*/ 12 w 64"/>
                <a:gd name="T9" fmla="*/ 12 h 68"/>
                <a:gd name="T10" fmla="*/ 10 w 64"/>
                <a:gd name="T11" fmla="*/ 31 h 68"/>
                <a:gd name="T12" fmla="*/ 61 w 64"/>
                <a:gd name="T13" fmla="*/ 30 h 68"/>
                <a:gd name="T14" fmla="*/ 62 w 64"/>
                <a:gd name="T15" fmla="*/ 28 h 68"/>
                <a:gd name="T16" fmla="*/ 64 w 64"/>
                <a:gd name="T17" fmla="*/ 28 h 68"/>
                <a:gd name="T18" fmla="*/ 64 w 64"/>
                <a:gd name="T19" fmla="*/ 46 h 68"/>
                <a:gd name="T20" fmla="*/ 63 w 64"/>
                <a:gd name="T21" fmla="*/ 46 h 68"/>
                <a:gd name="T22" fmla="*/ 61 w 64"/>
                <a:gd name="T23" fmla="*/ 42 h 68"/>
                <a:gd name="T24" fmla="*/ 10 w 64"/>
                <a:gd name="T25" fmla="*/ 43 h 68"/>
                <a:gd name="T26" fmla="*/ 11 w 64"/>
                <a:gd name="T27" fmla="*/ 57 h 68"/>
                <a:gd name="T28" fmla="*/ 14 w 64"/>
                <a:gd name="T29" fmla="*/ 59 h 68"/>
                <a:gd name="T30" fmla="*/ 1 w 64"/>
                <a:gd name="T31" fmla="*/ 68 h 68"/>
                <a:gd name="T32" fmla="*/ 3 w 64"/>
                <a:gd name="T33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68">
                  <a:moveTo>
                    <a:pt x="3" y="5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0" y="14"/>
                    <a:pt x="10" y="20"/>
                    <a:pt x="10" y="31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8"/>
                    <a:pt x="10" y="56"/>
                    <a:pt x="11" y="57"/>
                  </a:cubicBezTo>
                  <a:cubicBezTo>
                    <a:pt x="12" y="58"/>
                    <a:pt x="13" y="59"/>
                    <a:pt x="14" y="59"/>
                  </a:cubicBezTo>
                  <a:cubicBezTo>
                    <a:pt x="1" y="68"/>
                    <a:pt x="1" y="68"/>
                    <a:pt x="1" y="68"/>
                  </a:cubicBezTo>
                  <a:lnTo>
                    <a:pt x="3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7974013" y="4789488"/>
              <a:ext cx="39688" cy="17463"/>
            </a:xfrm>
            <a:custGeom>
              <a:avLst/>
              <a:gdLst>
                <a:gd name="T0" fmla="*/ 24 w 25"/>
                <a:gd name="T1" fmla="*/ 11 h 11"/>
                <a:gd name="T2" fmla="*/ 25 w 25"/>
                <a:gd name="T3" fmla="*/ 3 h 11"/>
                <a:gd name="T4" fmla="*/ 24 w 25"/>
                <a:gd name="T5" fmla="*/ 3 h 11"/>
                <a:gd name="T6" fmla="*/ 23 w 25"/>
                <a:gd name="T7" fmla="*/ 4 h 11"/>
                <a:gd name="T8" fmla="*/ 3 w 25"/>
                <a:gd name="T9" fmla="*/ 1 h 11"/>
                <a:gd name="T10" fmla="*/ 3 w 25"/>
                <a:gd name="T11" fmla="*/ 0 h 11"/>
                <a:gd name="T12" fmla="*/ 1 w 25"/>
                <a:gd name="T13" fmla="*/ 0 h 11"/>
                <a:gd name="T14" fmla="*/ 0 w 25"/>
                <a:gd name="T15" fmla="*/ 7 h 11"/>
                <a:gd name="T16" fmla="*/ 1 w 25"/>
                <a:gd name="T17" fmla="*/ 7 h 11"/>
                <a:gd name="T18" fmla="*/ 3 w 25"/>
                <a:gd name="T19" fmla="*/ 6 h 11"/>
                <a:gd name="T20" fmla="*/ 22 w 25"/>
                <a:gd name="T21" fmla="*/ 9 h 11"/>
                <a:gd name="T22" fmla="*/ 23 w 25"/>
                <a:gd name="T23" fmla="*/ 11 h 11"/>
                <a:gd name="T24" fmla="*/ 24 w 25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1">
                  <a:moveTo>
                    <a:pt x="24" y="11"/>
                  </a:moveTo>
                  <a:lnTo>
                    <a:pt x="25" y="3"/>
                  </a:lnTo>
                  <a:lnTo>
                    <a:pt x="24" y="3"/>
                  </a:lnTo>
                  <a:lnTo>
                    <a:pt x="23" y="4"/>
                  </a:lnTo>
                  <a:lnTo>
                    <a:pt x="3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6"/>
                  </a:lnTo>
                  <a:lnTo>
                    <a:pt x="22" y="9"/>
                  </a:lnTo>
                  <a:lnTo>
                    <a:pt x="23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7962901" y="4805363"/>
              <a:ext cx="44450" cy="42863"/>
            </a:xfrm>
            <a:custGeom>
              <a:avLst/>
              <a:gdLst>
                <a:gd name="T0" fmla="*/ 54 w 70"/>
                <a:gd name="T1" fmla="*/ 13 h 67"/>
                <a:gd name="T2" fmla="*/ 56 w 70"/>
                <a:gd name="T3" fmla="*/ 11 h 67"/>
                <a:gd name="T4" fmla="*/ 68 w 70"/>
                <a:gd name="T5" fmla="*/ 16 h 67"/>
                <a:gd name="T6" fmla="*/ 66 w 70"/>
                <a:gd name="T7" fmla="*/ 41 h 67"/>
                <a:gd name="T8" fmla="*/ 22 w 70"/>
                <a:gd name="T9" fmla="*/ 58 h 67"/>
                <a:gd name="T10" fmla="*/ 10 w 70"/>
                <a:gd name="T11" fmla="*/ 13 h 67"/>
                <a:gd name="T12" fmla="*/ 17 w 70"/>
                <a:gd name="T13" fmla="*/ 0 h 67"/>
                <a:gd name="T14" fmla="*/ 30 w 70"/>
                <a:gd name="T15" fmla="*/ 5 h 67"/>
                <a:gd name="T16" fmla="*/ 29 w 70"/>
                <a:gd name="T17" fmla="*/ 8 h 67"/>
                <a:gd name="T18" fmla="*/ 15 w 70"/>
                <a:gd name="T19" fmla="*/ 17 h 67"/>
                <a:gd name="T20" fmla="*/ 26 w 70"/>
                <a:gd name="T21" fmla="*/ 42 h 67"/>
                <a:gd name="T22" fmla="*/ 59 w 70"/>
                <a:gd name="T23" fmla="*/ 36 h 67"/>
                <a:gd name="T24" fmla="*/ 54 w 70"/>
                <a:gd name="T2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67">
                  <a:moveTo>
                    <a:pt x="54" y="13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0" y="25"/>
                    <a:pt x="70" y="32"/>
                    <a:pt x="66" y="41"/>
                  </a:cubicBezTo>
                  <a:cubicBezTo>
                    <a:pt x="57" y="57"/>
                    <a:pt x="45" y="67"/>
                    <a:pt x="22" y="58"/>
                  </a:cubicBezTo>
                  <a:cubicBezTo>
                    <a:pt x="0" y="48"/>
                    <a:pt x="3" y="30"/>
                    <a:pt x="10" y="13"/>
                  </a:cubicBezTo>
                  <a:cubicBezTo>
                    <a:pt x="12" y="8"/>
                    <a:pt x="14" y="5"/>
                    <a:pt x="17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3" y="8"/>
                    <a:pt x="18" y="12"/>
                    <a:pt x="15" y="17"/>
                  </a:cubicBezTo>
                  <a:cubicBezTo>
                    <a:pt x="10" y="27"/>
                    <a:pt x="17" y="35"/>
                    <a:pt x="26" y="42"/>
                  </a:cubicBezTo>
                  <a:cubicBezTo>
                    <a:pt x="35" y="49"/>
                    <a:pt x="54" y="46"/>
                    <a:pt x="59" y="36"/>
                  </a:cubicBezTo>
                  <a:cubicBezTo>
                    <a:pt x="62" y="29"/>
                    <a:pt x="60" y="20"/>
                    <a:pt x="54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7953376" y="4840288"/>
              <a:ext cx="39688" cy="28575"/>
            </a:xfrm>
            <a:custGeom>
              <a:avLst/>
              <a:gdLst>
                <a:gd name="T0" fmla="*/ 21 w 25"/>
                <a:gd name="T1" fmla="*/ 18 h 18"/>
                <a:gd name="T2" fmla="*/ 25 w 25"/>
                <a:gd name="T3" fmla="*/ 11 h 18"/>
                <a:gd name="T4" fmla="*/ 25 w 25"/>
                <a:gd name="T5" fmla="*/ 11 h 18"/>
                <a:gd name="T6" fmla="*/ 23 w 25"/>
                <a:gd name="T7" fmla="*/ 12 h 18"/>
                <a:gd name="T8" fmla="*/ 4 w 25"/>
                <a:gd name="T9" fmla="*/ 2 h 18"/>
                <a:gd name="T10" fmla="*/ 5 w 25"/>
                <a:gd name="T11" fmla="*/ 1 h 18"/>
                <a:gd name="T12" fmla="*/ 3 w 25"/>
                <a:gd name="T13" fmla="*/ 0 h 18"/>
                <a:gd name="T14" fmla="*/ 0 w 25"/>
                <a:gd name="T15" fmla="*/ 7 h 18"/>
                <a:gd name="T16" fmla="*/ 1 w 25"/>
                <a:gd name="T17" fmla="*/ 8 h 18"/>
                <a:gd name="T18" fmla="*/ 3 w 25"/>
                <a:gd name="T19" fmla="*/ 6 h 18"/>
                <a:gd name="T20" fmla="*/ 20 w 25"/>
                <a:gd name="T21" fmla="*/ 16 h 18"/>
                <a:gd name="T22" fmla="*/ 20 w 25"/>
                <a:gd name="T23" fmla="*/ 18 h 18"/>
                <a:gd name="T24" fmla="*/ 21 w 25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21" y="18"/>
                  </a:moveTo>
                  <a:lnTo>
                    <a:pt x="25" y="11"/>
                  </a:lnTo>
                  <a:lnTo>
                    <a:pt x="25" y="11"/>
                  </a:lnTo>
                  <a:lnTo>
                    <a:pt x="23" y="12"/>
                  </a:lnTo>
                  <a:lnTo>
                    <a:pt x="4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6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7935913" y="4864100"/>
              <a:ext cx="47625" cy="34925"/>
            </a:xfrm>
            <a:custGeom>
              <a:avLst/>
              <a:gdLst>
                <a:gd name="T0" fmla="*/ 46 w 76"/>
                <a:gd name="T1" fmla="*/ 55 h 55"/>
                <a:gd name="T2" fmla="*/ 76 w 76"/>
                <a:gd name="T3" fmla="*/ 21 h 55"/>
                <a:gd name="T4" fmla="*/ 69 w 76"/>
                <a:gd name="T5" fmla="*/ 5 h 55"/>
                <a:gd name="T6" fmla="*/ 65 w 76"/>
                <a:gd name="T7" fmla="*/ 10 h 55"/>
                <a:gd name="T8" fmla="*/ 66 w 76"/>
                <a:gd name="T9" fmla="*/ 20 h 55"/>
                <a:gd name="T10" fmla="*/ 53 w 76"/>
                <a:gd name="T11" fmla="*/ 38 h 55"/>
                <a:gd name="T12" fmla="*/ 15 w 76"/>
                <a:gd name="T13" fmla="*/ 7 h 55"/>
                <a:gd name="T14" fmla="*/ 17 w 76"/>
                <a:gd name="T15" fmla="*/ 3 h 55"/>
                <a:gd name="T16" fmla="*/ 13 w 76"/>
                <a:gd name="T17" fmla="*/ 0 h 55"/>
                <a:gd name="T18" fmla="*/ 0 w 76"/>
                <a:gd name="T19" fmla="*/ 17 h 55"/>
                <a:gd name="T20" fmla="*/ 4 w 76"/>
                <a:gd name="T21" fmla="*/ 19 h 55"/>
                <a:gd name="T22" fmla="*/ 8 w 76"/>
                <a:gd name="T23" fmla="*/ 17 h 55"/>
                <a:gd name="T24" fmla="*/ 45 w 76"/>
                <a:gd name="T25" fmla="*/ 48 h 55"/>
                <a:gd name="T26" fmla="*/ 45 w 76"/>
                <a:gd name="T27" fmla="*/ 53 h 55"/>
                <a:gd name="T28" fmla="*/ 46 w 76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55">
                  <a:moveTo>
                    <a:pt x="46" y="55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7" y="16"/>
                    <a:pt x="66" y="20"/>
                  </a:cubicBezTo>
                  <a:cubicBezTo>
                    <a:pt x="65" y="28"/>
                    <a:pt x="53" y="38"/>
                    <a:pt x="53" y="3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46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7880351" y="4895850"/>
              <a:ext cx="33338" cy="52388"/>
            </a:xfrm>
            <a:custGeom>
              <a:avLst/>
              <a:gdLst>
                <a:gd name="T0" fmla="*/ 29 w 52"/>
                <a:gd name="T1" fmla="*/ 81 h 81"/>
                <a:gd name="T2" fmla="*/ 46 w 52"/>
                <a:gd name="T3" fmla="*/ 73 h 81"/>
                <a:gd name="T4" fmla="*/ 44 w 52"/>
                <a:gd name="T5" fmla="*/ 71 h 81"/>
                <a:gd name="T6" fmla="*/ 40 w 52"/>
                <a:gd name="T7" fmla="*/ 70 h 81"/>
                <a:gd name="T8" fmla="*/ 28 w 52"/>
                <a:gd name="T9" fmla="*/ 47 h 81"/>
                <a:gd name="T10" fmla="*/ 44 w 52"/>
                <a:gd name="T11" fmla="*/ 39 h 81"/>
                <a:gd name="T12" fmla="*/ 52 w 52"/>
                <a:gd name="T13" fmla="*/ 38 h 81"/>
                <a:gd name="T14" fmla="*/ 46 w 52"/>
                <a:gd name="T15" fmla="*/ 27 h 81"/>
                <a:gd name="T16" fmla="*/ 41 w 52"/>
                <a:gd name="T17" fmla="*/ 32 h 81"/>
                <a:gd name="T18" fmla="*/ 25 w 52"/>
                <a:gd name="T19" fmla="*/ 41 h 81"/>
                <a:gd name="T20" fmla="*/ 17 w 52"/>
                <a:gd name="T21" fmla="*/ 24 h 81"/>
                <a:gd name="T22" fmla="*/ 35 w 52"/>
                <a:gd name="T23" fmla="*/ 14 h 81"/>
                <a:gd name="T24" fmla="*/ 42 w 52"/>
                <a:gd name="T25" fmla="*/ 12 h 81"/>
                <a:gd name="T26" fmla="*/ 43 w 52"/>
                <a:gd name="T27" fmla="*/ 7 h 81"/>
                <a:gd name="T28" fmla="*/ 47 w 52"/>
                <a:gd name="T29" fmla="*/ 0 h 81"/>
                <a:gd name="T30" fmla="*/ 0 w 52"/>
                <a:gd name="T31" fmla="*/ 27 h 81"/>
                <a:gd name="T32" fmla="*/ 1 w 52"/>
                <a:gd name="T33" fmla="*/ 31 h 81"/>
                <a:gd name="T34" fmla="*/ 6 w 52"/>
                <a:gd name="T35" fmla="*/ 30 h 81"/>
                <a:gd name="T36" fmla="*/ 28 w 52"/>
                <a:gd name="T37" fmla="*/ 75 h 81"/>
                <a:gd name="T38" fmla="*/ 27 w 52"/>
                <a:gd name="T39" fmla="*/ 79 h 81"/>
                <a:gd name="T40" fmla="*/ 29 w 52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81">
                  <a:moveTo>
                    <a:pt x="29" y="81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38" y="41"/>
                    <a:pt x="44" y="39"/>
                  </a:cubicBezTo>
                  <a:cubicBezTo>
                    <a:pt x="47" y="38"/>
                    <a:pt x="52" y="38"/>
                    <a:pt x="52" y="3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3" y="31"/>
                    <a:pt x="41" y="32"/>
                  </a:cubicBezTo>
                  <a:cubicBezTo>
                    <a:pt x="36" y="37"/>
                    <a:pt x="25" y="41"/>
                    <a:pt x="25" y="4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8" y="16"/>
                    <a:pt x="35" y="14"/>
                  </a:cubicBezTo>
                  <a:cubicBezTo>
                    <a:pt x="38" y="13"/>
                    <a:pt x="42" y="12"/>
                    <a:pt x="42" y="12"/>
                  </a:cubicBezTo>
                  <a:cubicBezTo>
                    <a:pt x="42" y="12"/>
                    <a:pt x="43" y="9"/>
                    <a:pt x="43" y="7"/>
                  </a:cubicBezTo>
                  <a:cubicBezTo>
                    <a:pt x="44" y="4"/>
                    <a:pt x="47" y="0"/>
                    <a:pt x="47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9"/>
                    <a:pt x="27" y="79"/>
                    <a:pt x="27" y="79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7685088" y="4448175"/>
              <a:ext cx="254000" cy="468313"/>
            </a:xfrm>
            <a:custGeom>
              <a:avLst/>
              <a:gdLst>
                <a:gd name="T0" fmla="*/ 334 w 401"/>
                <a:gd name="T1" fmla="*/ 149 h 738"/>
                <a:gd name="T2" fmla="*/ 224 w 401"/>
                <a:gd name="T3" fmla="*/ 31 h 738"/>
                <a:gd name="T4" fmla="*/ 177 w 401"/>
                <a:gd name="T5" fmla="*/ 31 h 738"/>
                <a:gd name="T6" fmla="*/ 67 w 401"/>
                <a:gd name="T7" fmla="*/ 149 h 738"/>
                <a:gd name="T8" fmla="*/ 0 w 401"/>
                <a:gd name="T9" fmla="*/ 273 h 738"/>
                <a:gd name="T10" fmla="*/ 200 w 401"/>
                <a:gd name="T11" fmla="*/ 738 h 738"/>
                <a:gd name="T12" fmla="*/ 401 w 401"/>
                <a:gd name="T13" fmla="*/ 273 h 738"/>
                <a:gd name="T14" fmla="*/ 263 w 401"/>
                <a:gd name="T15" fmla="*/ 199 h 738"/>
                <a:gd name="T16" fmla="*/ 312 w 401"/>
                <a:gd name="T17" fmla="*/ 149 h 738"/>
                <a:gd name="T18" fmla="*/ 224 w 401"/>
                <a:gd name="T19" fmla="*/ 89 h 738"/>
                <a:gd name="T20" fmla="*/ 200 w 401"/>
                <a:gd name="T21" fmla="*/ 199 h 738"/>
                <a:gd name="T22" fmla="*/ 241 w 401"/>
                <a:gd name="T23" fmla="*/ 147 h 738"/>
                <a:gd name="T24" fmla="*/ 200 w 401"/>
                <a:gd name="T25" fmla="*/ 17 h 738"/>
                <a:gd name="T26" fmla="*/ 238 w 401"/>
                <a:gd name="T27" fmla="*/ 61 h 738"/>
                <a:gd name="T28" fmla="*/ 194 w 401"/>
                <a:gd name="T29" fmla="*/ 92 h 738"/>
                <a:gd name="T30" fmla="*/ 177 w 401"/>
                <a:gd name="T31" fmla="*/ 89 h 738"/>
                <a:gd name="T32" fmla="*/ 177 w 401"/>
                <a:gd name="T33" fmla="*/ 89 h 738"/>
                <a:gd name="T34" fmla="*/ 138 w 401"/>
                <a:gd name="T35" fmla="*/ 147 h 738"/>
                <a:gd name="T36" fmla="*/ 200 w 401"/>
                <a:gd name="T37" fmla="*/ 221 h 738"/>
                <a:gd name="T38" fmla="*/ 294 w 401"/>
                <a:gd name="T39" fmla="*/ 231 h 738"/>
                <a:gd name="T40" fmla="*/ 225 w 401"/>
                <a:gd name="T41" fmla="*/ 274 h 738"/>
                <a:gd name="T42" fmla="*/ 177 w 401"/>
                <a:gd name="T43" fmla="*/ 241 h 738"/>
                <a:gd name="T44" fmla="*/ 174 w 401"/>
                <a:gd name="T45" fmla="*/ 272 h 738"/>
                <a:gd name="T46" fmla="*/ 106 w 401"/>
                <a:gd name="T47" fmla="*/ 231 h 738"/>
                <a:gd name="T48" fmla="*/ 41 w 401"/>
                <a:gd name="T49" fmla="*/ 391 h 738"/>
                <a:gd name="T50" fmla="*/ 168 w 401"/>
                <a:gd name="T51" fmla="*/ 357 h 738"/>
                <a:gd name="T52" fmla="*/ 47 w 401"/>
                <a:gd name="T53" fmla="*/ 413 h 738"/>
                <a:gd name="T54" fmla="*/ 47 w 401"/>
                <a:gd name="T55" fmla="*/ 413 h 738"/>
                <a:gd name="T56" fmla="*/ 152 w 401"/>
                <a:gd name="T57" fmla="*/ 650 h 738"/>
                <a:gd name="T58" fmla="*/ 249 w 401"/>
                <a:gd name="T59" fmla="*/ 650 h 738"/>
                <a:gd name="T60" fmla="*/ 227 w 401"/>
                <a:gd name="T61" fmla="*/ 534 h 738"/>
                <a:gd name="T62" fmla="*/ 194 w 401"/>
                <a:gd name="T63" fmla="*/ 711 h 738"/>
                <a:gd name="T64" fmla="*/ 93 w 401"/>
                <a:gd name="T65" fmla="*/ 534 h 738"/>
                <a:gd name="T66" fmla="*/ 173 w 401"/>
                <a:gd name="T67" fmla="*/ 413 h 738"/>
                <a:gd name="T68" fmla="*/ 330 w 401"/>
                <a:gd name="T69" fmla="*/ 484 h 738"/>
                <a:gd name="T70" fmla="*/ 189 w 401"/>
                <a:gd name="T71" fmla="*/ 391 h 738"/>
                <a:gd name="T72" fmla="*/ 230 w 401"/>
                <a:gd name="T73" fmla="*/ 391 h 738"/>
                <a:gd name="T74" fmla="*/ 249 w 401"/>
                <a:gd name="T75" fmla="*/ 413 h 738"/>
                <a:gd name="T76" fmla="*/ 307 w 401"/>
                <a:gd name="T77" fmla="*/ 391 h 738"/>
                <a:gd name="T78" fmla="*/ 361 w 401"/>
                <a:gd name="T79" fmla="*/ 391 h 738"/>
                <a:gd name="T80" fmla="*/ 374 w 401"/>
                <a:gd name="T81" fmla="*/ 336 h 738"/>
                <a:gd name="T82" fmla="*/ 200 w 401"/>
                <a:gd name="T83" fmla="*/ 364 h 738"/>
                <a:gd name="T84" fmla="*/ 29 w 401"/>
                <a:gd name="T85" fmla="*/ 336 h 738"/>
                <a:gd name="T86" fmla="*/ 132 w 401"/>
                <a:gd name="T87" fmla="*/ 256 h 738"/>
                <a:gd name="T88" fmla="*/ 145 w 401"/>
                <a:gd name="T89" fmla="*/ 300 h 738"/>
                <a:gd name="T90" fmla="*/ 194 w 401"/>
                <a:gd name="T91" fmla="*/ 273 h 738"/>
                <a:gd name="T92" fmla="*/ 198 w 401"/>
                <a:gd name="T93" fmla="*/ 252 h 738"/>
                <a:gd name="T94" fmla="*/ 205 w 401"/>
                <a:gd name="T95" fmla="*/ 278 h 738"/>
                <a:gd name="T96" fmla="*/ 281 w 401"/>
                <a:gd name="T97" fmla="*/ 280 h 738"/>
                <a:gd name="T98" fmla="*/ 294 w 401"/>
                <a:gd name="T99" fmla="*/ 25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1" h="738">
                  <a:moveTo>
                    <a:pt x="392" y="207"/>
                  </a:moveTo>
                  <a:cubicBezTo>
                    <a:pt x="389" y="199"/>
                    <a:pt x="389" y="199"/>
                    <a:pt x="389" y="199"/>
                  </a:cubicBezTo>
                  <a:cubicBezTo>
                    <a:pt x="334" y="199"/>
                    <a:pt x="334" y="199"/>
                    <a:pt x="334" y="199"/>
                  </a:cubicBezTo>
                  <a:cubicBezTo>
                    <a:pt x="334" y="149"/>
                    <a:pt x="334" y="149"/>
                    <a:pt x="334" y="149"/>
                  </a:cubicBezTo>
                  <a:cubicBezTo>
                    <a:pt x="334" y="135"/>
                    <a:pt x="327" y="121"/>
                    <a:pt x="308" y="115"/>
                  </a:cubicBezTo>
                  <a:cubicBezTo>
                    <a:pt x="295" y="99"/>
                    <a:pt x="276" y="85"/>
                    <a:pt x="255" y="76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24" y="31"/>
                    <a:pt x="224" y="31"/>
                    <a:pt x="224" y="31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25" y="85"/>
                    <a:pt x="106" y="99"/>
                    <a:pt x="93" y="115"/>
                  </a:cubicBezTo>
                  <a:cubicBezTo>
                    <a:pt x="74" y="121"/>
                    <a:pt x="67" y="135"/>
                    <a:pt x="67" y="149"/>
                  </a:cubicBezTo>
                  <a:cubicBezTo>
                    <a:pt x="67" y="199"/>
                    <a:pt x="67" y="199"/>
                    <a:pt x="67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3" y="227"/>
                    <a:pt x="0" y="249"/>
                    <a:pt x="0" y="273"/>
                  </a:cubicBezTo>
                  <a:cubicBezTo>
                    <a:pt x="0" y="347"/>
                    <a:pt x="28" y="433"/>
                    <a:pt x="55" y="501"/>
                  </a:cubicBezTo>
                  <a:cubicBezTo>
                    <a:pt x="96" y="602"/>
                    <a:pt x="150" y="695"/>
                    <a:pt x="179" y="726"/>
                  </a:cubicBezTo>
                  <a:cubicBezTo>
                    <a:pt x="185" y="732"/>
                    <a:pt x="191" y="738"/>
                    <a:pt x="200" y="738"/>
                  </a:cubicBezTo>
                  <a:cubicBezTo>
                    <a:pt x="200" y="738"/>
                    <a:pt x="200" y="738"/>
                    <a:pt x="200" y="738"/>
                  </a:cubicBezTo>
                  <a:cubicBezTo>
                    <a:pt x="201" y="738"/>
                    <a:pt x="201" y="738"/>
                    <a:pt x="201" y="738"/>
                  </a:cubicBezTo>
                  <a:cubicBezTo>
                    <a:pt x="210" y="738"/>
                    <a:pt x="215" y="732"/>
                    <a:pt x="222" y="726"/>
                  </a:cubicBezTo>
                  <a:cubicBezTo>
                    <a:pt x="251" y="695"/>
                    <a:pt x="306" y="602"/>
                    <a:pt x="347" y="501"/>
                  </a:cubicBezTo>
                  <a:cubicBezTo>
                    <a:pt x="374" y="433"/>
                    <a:pt x="401" y="347"/>
                    <a:pt x="401" y="273"/>
                  </a:cubicBezTo>
                  <a:cubicBezTo>
                    <a:pt x="401" y="249"/>
                    <a:pt x="399" y="227"/>
                    <a:pt x="392" y="207"/>
                  </a:cubicBezTo>
                  <a:moveTo>
                    <a:pt x="312" y="149"/>
                  </a:moveTo>
                  <a:cubicBezTo>
                    <a:pt x="312" y="199"/>
                    <a:pt x="312" y="199"/>
                    <a:pt x="312" y="199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3" y="140"/>
                    <a:pt x="264" y="139"/>
                    <a:pt x="266" y="138"/>
                  </a:cubicBezTo>
                  <a:cubicBezTo>
                    <a:pt x="268" y="136"/>
                    <a:pt x="275" y="134"/>
                    <a:pt x="290" y="134"/>
                  </a:cubicBezTo>
                  <a:cubicBezTo>
                    <a:pt x="310" y="134"/>
                    <a:pt x="312" y="143"/>
                    <a:pt x="312" y="149"/>
                  </a:cubicBezTo>
                  <a:moveTo>
                    <a:pt x="276" y="113"/>
                  </a:moveTo>
                  <a:cubicBezTo>
                    <a:pt x="269" y="114"/>
                    <a:pt x="261" y="116"/>
                    <a:pt x="255" y="119"/>
                  </a:cubicBezTo>
                  <a:cubicBezTo>
                    <a:pt x="248" y="108"/>
                    <a:pt x="238" y="101"/>
                    <a:pt x="224" y="97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43" y="93"/>
                    <a:pt x="262" y="101"/>
                    <a:pt x="276" y="113"/>
                  </a:cubicBezTo>
                  <a:moveTo>
                    <a:pt x="241" y="147"/>
                  </a:moveTo>
                  <a:cubicBezTo>
                    <a:pt x="241" y="199"/>
                    <a:pt x="241" y="199"/>
                    <a:pt x="241" y="199"/>
                  </a:cubicBezTo>
                  <a:cubicBezTo>
                    <a:pt x="200" y="199"/>
                    <a:pt x="200" y="199"/>
                    <a:pt x="200" y="199"/>
                  </a:cubicBezTo>
                  <a:cubicBezTo>
                    <a:pt x="160" y="199"/>
                    <a:pt x="160" y="199"/>
                    <a:pt x="160" y="199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60" y="132"/>
                    <a:pt x="170" y="114"/>
                    <a:pt x="200" y="114"/>
                  </a:cubicBezTo>
                  <a:cubicBezTo>
                    <a:pt x="231" y="114"/>
                    <a:pt x="241" y="132"/>
                    <a:pt x="241" y="147"/>
                  </a:cubicBezTo>
                  <a:moveTo>
                    <a:pt x="163" y="48"/>
                  </a:moveTo>
                  <a:cubicBezTo>
                    <a:pt x="194" y="48"/>
                    <a:pt x="194" y="48"/>
                    <a:pt x="194" y="48"/>
                  </a:cubicBezTo>
                  <a:cubicBezTo>
                    <a:pt x="194" y="17"/>
                    <a:pt x="194" y="17"/>
                    <a:pt x="194" y="17"/>
                  </a:cubicBezTo>
                  <a:cubicBezTo>
                    <a:pt x="200" y="17"/>
                    <a:pt x="200" y="17"/>
                    <a:pt x="200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194" y="92"/>
                    <a:pt x="194" y="92"/>
                    <a:pt x="194" y="92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63" y="61"/>
                    <a:pt x="163" y="61"/>
                    <a:pt x="163" y="61"/>
                  </a:cubicBezTo>
                  <a:lnTo>
                    <a:pt x="163" y="48"/>
                  </a:lnTo>
                  <a:close/>
                  <a:moveTo>
                    <a:pt x="177" y="89"/>
                  </a:moveTo>
                  <a:cubicBezTo>
                    <a:pt x="177" y="97"/>
                    <a:pt x="177" y="97"/>
                    <a:pt x="177" y="97"/>
                  </a:cubicBezTo>
                  <a:cubicBezTo>
                    <a:pt x="164" y="101"/>
                    <a:pt x="153" y="108"/>
                    <a:pt x="146" y="119"/>
                  </a:cubicBezTo>
                  <a:cubicBezTo>
                    <a:pt x="140" y="116"/>
                    <a:pt x="133" y="114"/>
                    <a:pt x="125" y="113"/>
                  </a:cubicBezTo>
                  <a:cubicBezTo>
                    <a:pt x="140" y="101"/>
                    <a:pt x="158" y="93"/>
                    <a:pt x="177" y="89"/>
                  </a:cubicBezTo>
                  <a:moveTo>
                    <a:pt x="89" y="149"/>
                  </a:moveTo>
                  <a:cubicBezTo>
                    <a:pt x="89" y="143"/>
                    <a:pt x="91" y="134"/>
                    <a:pt x="111" y="134"/>
                  </a:cubicBezTo>
                  <a:cubicBezTo>
                    <a:pt x="126" y="134"/>
                    <a:pt x="133" y="136"/>
                    <a:pt x="136" y="138"/>
                  </a:cubicBezTo>
                  <a:cubicBezTo>
                    <a:pt x="137" y="139"/>
                    <a:pt x="138" y="140"/>
                    <a:pt x="138" y="147"/>
                  </a:cubicBezTo>
                  <a:cubicBezTo>
                    <a:pt x="138" y="199"/>
                    <a:pt x="138" y="199"/>
                    <a:pt x="138" y="199"/>
                  </a:cubicBezTo>
                  <a:cubicBezTo>
                    <a:pt x="89" y="199"/>
                    <a:pt x="89" y="199"/>
                    <a:pt x="89" y="199"/>
                  </a:cubicBezTo>
                  <a:lnTo>
                    <a:pt x="89" y="149"/>
                  </a:lnTo>
                  <a:close/>
                  <a:moveTo>
                    <a:pt x="200" y="221"/>
                  </a:moveTo>
                  <a:cubicBezTo>
                    <a:pt x="200" y="221"/>
                    <a:pt x="200" y="221"/>
                    <a:pt x="200" y="221"/>
                  </a:cubicBezTo>
                  <a:cubicBezTo>
                    <a:pt x="374" y="221"/>
                    <a:pt x="374" y="221"/>
                    <a:pt x="374" y="221"/>
                  </a:cubicBezTo>
                  <a:cubicBezTo>
                    <a:pt x="374" y="224"/>
                    <a:pt x="375" y="228"/>
                    <a:pt x="376" y="231"/>
                  </a:cubicBezTo>
                  <a:cubicBezTo>
                    <a:pt x="294" y="231"/>
                    <a:pt x="294" y="231"/>
                    <a:pt x="294" y="231"/>
                  </a:cubicBezTo>
                  <a:cubicBezTo>
                    <a:pt x="260" y="231"/>
                    <a:pt x="245" y="240"/>
                    <a:pt x="245" y="259"/>
                  </a:cubicBezTo>
                  <a:cubicBezTo>
                    <a:pt x="245" y="266"/>
                    <a:pt x="248" y="272"/>
                    <a:pt x="254" y="277"/>
                  </a:cubicBezTo>
                  <a:cubicBezTo>
                    <a:pt x="250" y="279"/>
                    <a:pt x="233" y="284"/>
                    <a:pt x="231" y="285"/>
                  </a:cubicBezTo>
                  <a:cubicBezTo>
                    <a:pt x="229" y="283"/>
                    <a:pt x="225" y="280"/>
                    <a:pt x="225" y="274"/>
                  </a:cubicBezTo>
                  <a:cubicBezTo>
                    <a:pt x="226" y="272"/>
                    <a:pt x="230" y="266"/>
                    <a:pt x="230" y="258"/>
                  </a:cubicBezTo>
                  <a:cubicBezTo>
                    <a:pt x="230" y="246"/>
                    <a:pt x="222" y="234"/>
                    <a:pt x="200" y="233"/>
                  </a:cubicBezTo>
                  <a:cubicBezTo>
                    <a:pt x="190" y="233"/>
                    <a:pt x="184" y="236"/>
                    <a:pt x="178" y="240"/>
                  </a:cubicBezTo>
                  <a:cubicBezTo>
                    <a:pt x="178" y="241"/>
                    <a:pt x="178" y="241"/>
                    <a:pt x="177" y="241"/>
                  </a:cubicBezTo>
                  <a:cubicBezTo>
                    <a:pt x="168" y="244"/>
                    <a:pt x="163" y="250"/>
                    <a:pt x="163" y="258"/>
                  </a:cubicBezTo>
                  <a:cubicBezTo>
                    <a:pt x="163" y="267"/>
                    <a:pt x="163" y="267"/>
                    <a:pt x="163" y="267"/>
                  </a:cubicBezTo>
                  <a:cubicBezTo>
                    <a:pt x="163" y="267"/>
                    <a:pt x="167" y="267"/>
                    <a:pt x="169" y="268"/>
                  </a:cubicBezTo>
                  <a:cubicBezTo>
                    <a:pt x="172" y="269"/>
                    <a:pt x="173" y="270"/>
                    <a:pt x="174" y="272"/>
                  </a:cubicBezTo>
                  <a:cubicBezTo>
                    <a:pt x="176" y="275"/>
                    <a:pt x="174" y="283"/>
                    <a:pt x="169" y="285"/>
                  </a:cubicBezTo>
                  <a:cubicBezTo>
                    <a:pt x="167" y="284"/>
                    <a:pt x="150" y="279"/>
                    <a:pt x="146" y="277"/>
                  </a:cubicBezTo>
                  <a:cubicBezTo>
                    <a:pt x="152" y="272"/>
                    <a:pt x="156" y="266"/>
                    <a:pt x="156" y="259"/>
                  </a:cubicBezTo>
                  <a:cubicBezTo>
                    <a:pt x="156" y="240"/>
                    <a:pt x="141" y="231"/>
                    <a:pt x="106" y="231"/>
                  </a:cubicBezTo>
                  <a:cubicBezTo>
                    <a:pt x="26" y="231"/>
                    <a:pt x="26" y="231"/>
                    <a:pt x="26" y="231"/>
                  </a:cubicBezTo>
                  <a:cubicBezTo>
                    <a:pt x="27" y="228"/>
                    <a:pt x="28" y="224"/>
                    <a:pt x="29" y="221"/>
                  </a:cubicBezTo>
                  <a:lnTo>
                    <a:pt x="200" y="221"/>
                  </a:lnTo>
                  <a:close/>
                  <a:moveTo>
                    <a:pt x="41" y="391"/>
                  </a:moveTo>
                  <a:cubicBezTo>
                    <a:pt x="38" y="379"/>
                    <a:pt x="35" y="369"/>
                    <a:pt x="33" y="357"/>
                  </a:cubicBezTo>
                  <a:cubicBezTo>
                    <a:pt x="57" y="354"/>
                    <a:pt x="116" y="344"/>
                    <a:pt x="158" y="338"/>
                  </a:cubicBezTo>
                  <a:lnTo>
                    <a:pt x="41" y="391"/>
                  </a:lnTo>
                  <a:close/>
                  <a:moveTo>
                    <a:pt x="168" y="357"/>
                  </a:moveTo>
                  <a:cubicBezTo>
                    <a:pt x="145" y="391"/>
                    <a:pt x="145" y="391"/>
                    <a:pt x="145" y="391"/>
                  </a:cubicBezTo>
                  <a:cubicBezTo>
                    <a:pt x="95" y="391"/>
                    <a:pt x="95" y="391"/>
                    <a:pt x="95" y="391"/>
                  </a:cubicBezTo>
                  <a:lnTo>
                    <a:pt x="168" y="357"/>
                  </a:lnTo>
                  <a:close/>
                  <a:moveTo>
                    <a:pt x="47" y="413"/>
                  </a:moveTo>
                  <a:cubicBezTo>
                    <a:pt x="152" y="413"/>
                    <a:pt x="152" y="413"/>
                    <a:pt x="152" y="413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64" y="463"/>
                    <a:pt x="64" y="463"/>
                    <a:pt x="64" y="463"/>
                  </a:cubicBezTo>
                  <a:cubicBezTo>
                    <a:pt x="58" y="446"/>
                    <a:pt x="52" y="429"/>
                    <a:pt x="47" y="413"/>
                  </a:cubicBezTo>
                  <a:moveTo>
                    <a:pt x="152" y="650"/>
                  </a:moveTo>
                  <a:cubicBezTo>
                    <a:pt x="137" y="623"/>
                    <a:pt x="119" y="591"/>
                    <a:pt x="103" y="556"/>
                  </a:cubicBezTo>
                  <a:cubicBezTo>
                    <a:pt x="152" y="556"/>
                    <a:pt x="152" y="556"/>
                    <a:pt x="152" y="556"/>
                  </a:cubicBezTo>
                  <a:lnTo>
                    <a:pt x="152" y="650"/>
                  </a:lnTo>
                  <a:close/>
                  <a:moveTo>
                    <a:pt x="249" y="650"/>
                  </a:moveTo>
                  <a:cubicBezTo>
                    <a:pt x="249" y="556"/>
                    <a:pt x="249" y="556"/>
                    <a:pt x="249" y="556"/>
                  </a:cubicBezTo>
                  <a:cubicBezTo>
                    <a:pt x="299" y="556"/>
                    <a:pt x="299" y="556"/>
                    <a:pt x="299" y="556"/>
                  </a:cubicBezTo>
                  <a:cubicBezTo>
                    <a:pt x="282" y="591"/>
                    <a:pt x="265" y="623"/>
                    <a:pt x="249" y="650"/>
                  </a:cubicBezTo>
                  <a:moveTo>
                    <a:pt x="327" y="492"/>
                  </a:moveTo>
                  <a:cubicBezTo>
                    <a:pt x="321" y="507"/>
                    <a:pt x="314" y="520"/>
                    <a:pt x="308" y="534"/>
                  </a:cubicBezTo>
                  <a:cubicBezTo>
                    <a:pt x="238" y="534"/>
                    <a:pt x="238" y="534"/>
                    <a:pt x="238" y="534"/>
                  </a:cubicBezTo>
                  <a:cubicBezTo>
                    <a:pt x="227" y="534"/>
                    <a:pt x="227" y="534"/>
                    <a:pt x="227" y="534"/>
                  </a:cubicBezTo>
                  <a:cubicBezTo>
                    <a:pt x="227" y="684"/>
                    <a:pt x="227" y="684"/>
                    <a:pt x="227" y="684"/>
                  </a:cubicBezTo>
                  <a:cubicBezTo>
                    <a:pt x="219" y="695"/>
                    <a:pt x="212" y="704"/>
                    <a:pt x="206" y="711"/>
                  </a:cubicBezTo>
                  <a:cubicBezTo>
                    <a:pt x="204" y="712"/>
                    <a:pt x="202" y="715"/>
                    <a:pt x="200" y="716"/>
                  </a:cubicBezTo>
                  <a:cubicBezTo>
                    <a:pt x="199" y="715"/>
                    <a:pt x="196" y="712"/>
                    <a:pt x="194" y="711"/>
                  </a:cubicBezTo>
                  <a:cubicBezTo>
                    <a:pt x="188" y="704"/>
                    <a:pt x="182" y="695"/>
                    <a:pt x="173" y="684"/>
                  </a:cubicBezTo>
                  <a:cubicBezTo>
                    <a:pt x="173" y="534"/>
                    <a:pt x="173" y="534"/>
                    <a:pt x="173" y="534"/>
                  </a:cubicBezTo>
                  <a:cubicBezTo>
                    <a:pt x="163" y="534"/>
                    <a:pt x="163" y="534"/>
                    <a:pt x="163" y="534"/>
                  </a:cubicBezTo>
                  <a:cubicBezTo>
                    <a:pt x="93" y="534"/>
                    <a:pt x="93" y="534"/>
                    <a:pt x="93" y="534"/>
                  </a:cubicBezTo>
                  <a:cubicBezTo>
                    <a:pt x="87" y="520"/>
                    <a:pt x="81" y="507"/>
                    <a:pt x="75" y="492"/>
                  </a:cubicBezTo>
                  <a:cubicBezTo>
                    <a:pt x="74" y="490"/>
                    <a:pt x="73" y="487"/>
                    <a:pt x="72" y="484"/>
                  </a:cubicBezTo>
                  <a:cubicBezTo>
                    <a:pt x="173" y="484"/>
                    <a:pt x="173" y="484"/>
                    <a:pt x="173" y="484"/>
                  </a:cubicBezTo>
                  <a:cubicBezTo>
                    <a:pt x="173" y="413"/>
                    <a:pt x="173" y="413"/>
                    <a:pt x="173" y="413"/>
                  </a:cubicBezTo>
                  <a:cubicBezTo>
                    <a:pt x="200" y="413"/>
                    <a:pt x="200" y="413"/>
                    <a:pt x="200" y="413"/>
                  </a:cubicBezTo>
                  <a:cubicBezTo>
                    <a:pt x="227" y="413"/>
                    <a:pt x="227" y="413"/>
                    <a:pt x="227" y="413"/>
                  </a:cubicBezTo>
                  <a:cubicBezTo>
                    <a:pt x="227" y="484"/>
                    <a:pt x="227" y="484"/>
                    <a:pt x="227" y="484"/>
                  </a:cubicBezTo>
                  <a:cubicBezTo>
                    <a:pt x="330" y="484"/>
                    <a:pt x="330" y="484"/>
                    <a:pt x="330" y="484"/>
                  </a:cubicBezTo>
                  <a:cubicBezTo>
                    <a:pt x="329" y="487"/>
                    <a:pt x="328" y="490"/>
                    <a:pt x="327" y="492"/>
                  </a:cubicBezTo>
                  <a:moveTo>
                    <a:pt x="171" y="391"/>
                  </a:moveTo>
                  <a:cubicBezTo>
                    <a:pt x="189" y="364"/>
                    <a:pt x="189" y="364"/>
                    <a:pt x="189" y="364"/>
                  </a:cubicBezTo>
                  <a:cubicBezTo>
                    <a:pt x="189" y="391"/>
                    <a:pt x="189" y="391"/>
                    <a:pt x="189" y="391"/>
                  </a:cubicBezTo>
                  <a:lnTo>
                    <a:pt x="171" y="391"/>
                  </a:lnTo>
                  <a:close/>
                  <a:moveTo>
                    <a:pt x="211" y="391"/>
                  </a:moveTo>
                  <a:cubicBezTo>
                    <a:pt x="211" y="364"/>
                    <a:pt x="211" y="364"/>
                    <a:pt x="211" y="364"/>
                  </a:cubicBezTo>
                  <a:cubicBezTo>
                    <a:pt x="230" y="391"/>
                    <a:pt x="230" y="391"/>
                    <a:pt x="230" y="391"/>
                  </a:cubicBezTo>
                  <a:lnTo>
                    <a:pt x="211" y="391"/>
                  </a:lnTo>
                  <a:close/>
                  <a:moveTo>
                    <a:pt x="338" y="463"/>
                  </a:moveTo>
                  <a:cubicBezTo>
                    <a:pt x="249" y="463"/>
                    <a:pt x="249" y="463"/>
                    <a:pt x="249" y="463"/>
                  </a:cubicBezTo>
                  <a:cubicBezTo>
                    <a:pt x="249" y="413"/>
                    <a:pt x="249" y="413"/>
                    <a:pt x="249" y="413"/>
                  </a:cubicBezTo>
                  <a:cubicBezTo>
                    <a:pt x="355" y="413"/>
                    <a:pt x="355" y="413"/>
                    <a:pt x="355" y="413"/>
                  </a:cubicBezTo>
                  <a:cubicBezTo>
                    <a:pt x="350" y="429"/>
                    <a:pt x="344" y="446"/>
                    <a:pt x="338" y="463"/>
                  </a:cubicBezTo>
                  <a:moveTo>
                    <a:pt x="232" y="357"/>
                  </a:moveTo>
                  <a:cubicBezTo>
                    <a:pt x="307" y="391"/>
                    <a:pt x="307" y="391"/>
                    <a:pt x="307" y="391"/>
                  </a:cubicBezTo>
                  <a:cubicBezTo>
                    <a:pt x="256" y="391"/>
                    <a:pt x="256" y="391"/>
                    <a:pt x="256" y="391"/>
                  </a:cubicBezTo>
                  <a:lnTo>
                    <a:pt x="232" y="357"/>
                  </a:lnTo>
                  <a:close/>
                  <a:moveTo>
                    <a:pt x="361" y="391"/>
                  </a:moveTo>
                  <a:cubicBezTo>
                    <a:pt x="361" y="391"/>
                    <a:pt x="361" y="391"/>
                    <a:pt x="361" y="391"/>
                  </a:cubicBezTo>
                  <a:cubicBezTo>
                    <a:pt x="244" y="338"/>
                    <a:pt x="244" y="338"/>
                    <a:pt x="244" y="338"/>
                  </a:cubicBezTo>
                  <a:cubicBezTo>
                    <a:pt x="285" y="344"/>
                    <a:pt x="345" y="354"/>
                    <a:pt x="369" y="357"/>
                  </a:cubicBezTo>
                  <a:cubicBezTo>
                    <a:pt x="367" y="369"/>
                    <a:pt x="364" y="379"/>
                    <a:pt x="361" y="391"/>
                  </a:cubicBezTo>
                  <a:moveTo>
                    <a:pt x="374" y="336"/>
                  </a:moveTo>
                  <a:cubicBezTo>
                    <a:pt x="235" y="315"/>
                    <a:pt x="235" y="315"/>
                    <a:pt x="235" y="315"/>
                  </a:cubicBezTo>
                  <a:cubicBezTo>
                    <a:pt x="236" y="319"/>
                    <a:pt x="238" y="324"/>
                    <a:pt x="238" y="329"/>
                  </a:cubicBezTo>
                  <a:cubicBezTo>
                    <a:pt x="238" y="348"/>
                    <a:pt x="222" y="364"/>
                    <a:pt x="201" y="364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199" y="364"/>
                    <a:pt x="199" y="364"/>
                    <a:pt x="199" y="364"/>
                  </a:cubicBezTo>
                  <a:cubicBezTo>
                    <a:pt x="179" y="364"/>
                    <a:pt x="164" y="348"/>
                    <a:pt x="164" y="329"/>
                  </a:cubicBezTo>
                  <a:cubicBezTo>
                    <a:pt x="164" y="324"/>
                    <a:pt x="165" y="319"/>
                    <a:pt x="167" y="315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24" y="313"/>
                    <a:pt x="22" y="292"/>
                    <a:pt x="22" y="272"/>
                  </a:cubicBezTo>
                  <a:cubicBezTo>
                    <a:pt x="22" y="265"/>
                    <a:pt x="23" y="259"/>
                    <a:pt x="23" y="252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29" y="252"/>
                    <a:pt x="131" y="255"/>
                    <a:pt x="132" y="256"/>
                  </a:cubicBezTo>
                  <a:cubicBezTo>
                    <a:pt x="133" y="257"/>
                    <a:pt x="134" y="261"/>
                    <a:pt x="132" y="262"/>
                  </a:cubicBezTo>
                  <a:cubicBezTo>
                    <a:pt x="126" y="265"/>
                    <a:pt x="119" y="269"/>
                    <a:pt x="119" y="280"/>
                  </a:cubicBezTo>
                  <a:cubicBezTo>
                    <a:pt x="119" y="280"/>
                    <a:pt x="119" y="280"/>
                    <a:pt x="119" y="280"/>
                  </a:cubicBezTo>
                  <a:cubicBezTo>
                    <a:pt x="119" y="289"/>
                    <a:pt x="127" y="293"/>
                    <a:pt x="145" y="300"/>
                  </a:cubicBezTo>
                  <a:cubicBezTo>
                    <a:pt x="151" y="302"/>
                    <a:pt x="170" y="309"/>
                    <a:pt x="170" y="309"/>
                  </a:cubicBezTo>
                  <a:cubicBezTo>
                    <a:pt x="174" y="307"/>
                    <a:pt x="174" y="307"/>
                    <a:pt x="174" y="307"/>
                  </a:cubicBezTo>
                  <a:cubicBezTo>
                    <a:pt x="180" y="304"/>
                    <a:pt x="194" y="295"/>
                    <a:pt x="194" y="278"/>
                  </a:cubicBezTo>
                  <a:cubicBezTo>
                    <a:pt x="194" y="276"/>
                    <a:pt x="194" y="275"/>
                    <a:pt x="194" y="273"/>
                  </a:cubicBezTo>
                  <a:cubicBezTo>
                    <a:pt x="194" y="271"/>
                    <a:pt x="193" y="269"/>
                    <a:pt x="192" y="268"/>
                  </a:cubicBezTo>
                  <a:cubicBezTo>
                    <a:pt x="192" y="268"/>
                    <a:pt x="192" y="268"/>
                    <a:pt x="192" y="268"/>
                  </a:cubicBezTo>
                  <a:cubicBezTo>
                    <a:pt x="189" y="262"/>
                    <a:pt x="185" y="260"/>
                    <a:pt x="185" y="260"/>
                  </a:cubicBezTo>
                  <a:cubicBezTo>
                    <a:pt x="185" y="260"/>
                    <a:pt x="187" y="253"/>
                    <a:pt x="198" y="252"/>
                  </a:cubicBezTo>
                  <a:cubicBezTo>
                    <a:pt x="198" y="252"/>
                    <a:pt x="199" y="252"/>
                    <a:pt x="200" y="252"/>
                  </a:cubicBezTo>
                  <a:cubicBezTo>
                    <a:pt x="200" y="252"/>
                    <a:pt x="200" y="252"/>
                    <a:pt x="200" y="252"/>
                  </a:cubicBezTo>
                  <a:cubicBezTo>
                    <a:pt x="206" y="252"/>
                    <a:pt x="210" y="256"/>
                    <a:pt x="210" y="262"/>
                  </a:cubicBezTo>
                  <a:cubicBezTo>
                    <a:pt x="210" y="268"/>
                    <a:pt x="205" y="270"/>
                    <a:pt x="205" y="278"/>
                  </a:cubicBezTo>
                  <a:cubicBezTo>
                    <a:pt x="205" y="295"/>
                    <a:pt x="219" y="304"/>
                    <a:pt x="226" y="307"/>
                  </a:cubicBezTo>
                  <a:cubicBezTo>
                    <a:pt x="230" y="309"/>
                    <a:pt x="230" y="309"/>
                    <a:pt x="230" y="309"/>
                  </a:cubicBezTo>
                  <a:cubicBezTo>
                    <a:pt x="230" y="309"/>
                    <a:pt x="249" y="302"/>
                    <a:pt x="255" y="300"/>
                  </a:cubicBezTo>
                  <a:cubicBezTo>
                    <a:pt x="274" y="293"/>
                    <a:pt x="281" y="289"/>
                    <a:pt x="281" y="280"/>
                  </a:cubicBezTo>
                  <a:cubicBezTo>
                    <a:pt x="281" y="280"/>
                    <a:pt x="281" y="280"/>
                    <a:pt x="281" y="280"/>
                  </a:cubicBezTo>
                  <a:cubicBezTo>
                    <a:pt x="281" y="269"/>
                    <a:pt x="274" y="265"/>
                    <a:pt x="269" y="262"/>
                  </a:cubicBezTo>
                  <a:cubicBezTo>
                    <a:pt x="266" y="261"/>
                    <a:pt x="267" y="257"/>
                    <a:pt x="269" y="256"/>
                  </a:cubicBezTo>
                  <a:cubicBezTo>
                    <a:pt x="270" y="255"/>
                    <a:pt x="272" y="252"/>
                    <a:pt x="294" y="252"/>
                  </a:cubicBezTo>
                  <a:cubicBezTo>
                    <a:pt x="379" y="252"/>
                    <a:pt x="379" y="252"/>
                    <a:pt x="379" y="252"/>
                  </a:cubicBezTo>
                  <a:cubicBezTo>
                    <a:pt x="379" y="259"/>
                    <a:pt x="380" y="265"/>
                    <a:pt x="380" y="272"/>
                  </a:cubicBezTo>
                  <a:cubicBezTo>
                    <a:pt x="380" y="292"/>
                    <a:pt x="378" y="313"/>
                    <a:pt x="374" y="3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eve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942026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427086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3708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2657578"/>
            <a:ext cx="5346157" cy="6350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4383446"/>
            <a:ext cx="2440350" cy="304088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522000" y="468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7149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1525378"/>
            <a:ext cx="8100000" cy="3152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pic>
        <p:nvPicPr>
          <p:cNvPr id="9" name="Picture 8" descr="MUSIC_LOGO_NEW_01.jpg">
            <a:extLst>
              <a:ext uri="{FF2B5EF4-FFF2-40B4-BE49-F238E27FC236}">
                <a16:creationId xmlns:a16="http://schemas.microsoft.com/office/drawing/2014/main" id="{FD34573A-0102-49AA-9C94-7253E143DD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7" y="4686300"/>
            <a:ext cx="658306" cy="4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7149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526001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526400"/>
            <a:ext cx="39749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527182"/>
            <a:ext cx="4039200" cy="28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526400"/>
            <a:ext cx="4039200" cy="28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526400"/>
            <a:ext cx="39749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526400"/>
            <a:ext cx="81010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444698"/>
            <a:ext cx="8101000" cy="3909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9144000" cy="51434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5867400" y="4698206"/>
            <a:ext cx="2427288" cy="226220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782946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525378"/>
            <a:ext cx="8100000" cy="3152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522000" y="468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 userDrawn="1"/>
        </p:nvSpPr>
        <p:spPr>
          <a:xfrm>
            <a:off x="522000" y="4680000"/>
            <a:ext cx="8100000" cy="8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4895565"/>
            <a:ext cx="1148400" cy="1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0" r:id="rId4"/>
    <p:sldLayoutId id="2147483652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438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813" indent="-322263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SIC_LOGO_NEW_01.jpg">
            <a:extLst>
              <a:ext uri="{FF2B5EF4-FFF2-40B4-BE49-F238E27FC236}">
                <a16:creationId xmlns:a16="http://schemas.microsoft.com/office/drawing/2014/main" id="{36083DE6-8818-77CF-6862-E97A33DE9D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" y="1123950"/>
            <a:ext cx="4070059" cy="2709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F3AEA-4EB3-F203-B4C3-9269F74760E7}"/>
              </a:ext>
            </a:extLst>
          </p:cNvPr>
          <p:cNvSpPr txBox="1"/>
          <p:nvPr/>
        </p:nvSpPr>
        <p:spPr>
          <a:xfrm>
            <a:off x="5410199" y="746708"/>
            <a:ext cx="3239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 err="1"/>
              <a:t>PhysioMon</a:t>
            </a:r>
            <a:endParaRPr lang="nl-NL" sz="4800" b="1" dirty="0"/>
          </a:p>
          <a:p>
            <a:r>
              <a:rPr lang="nl-NL" dirty="0" err="1"/>
              <a:t>version</a:t>
            </a:r>
            <a:r>
              <a:rPr lang="nl-NL" dirty="0"/>
              <a:t> 3.01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9ADD1-A3B9-0B14-A306-8C9CC32E1ABA}"/>
              </a:ext>
            </a:extLst>
          </p:cNvPr>
          <p:cNvSpPr txBox="1"/>
          <p:nvPr/>
        </p:nvSpPr>
        <p:spPr>
          <a:xfrm>
            <a:off x="441820" y="3664154"/>
            <a:ext cx="8458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96A2BC-5DD6-824F-667A-1EB87DCFE73D}"/>
              </a:ext>
            </a:extLst>
          </p:cNvPr>
          <p:cNvCxnSpPr>
            <a:cxnSpLocks/>
          </p:cNvCxnSpPr>
          <p:nvPr/>
        </p:nvCxnSpPr>
        <p:spPr>
          <a:xfrm>
            <a:off x="304800" y="4095750"/>
            <a:ext cx="8610600" cy="762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9C8374-7616-4EC8-921B-4F60C2005E10}"/>
              </a:ext>
            </a:extLst>
          </p:cNvPr>
          <p:cNvSpPr txBox="1"/>
          <p:nvPr/>
        </p:nvSpPr>
        <p:spPr>
          <a:xfrm>
            <a:off x="5867400" y="3340953"/>
            <a:ext cx="301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Jan Menssen</a:t>
            </a:r>
          </a:p>
          <a:p>
            <a:r>
              <a:rPr lang="nl-NL" sz="1600" dirty="0" err="1"/>
              <a:t>Medical</a:t>
            </a:r>
            <a:r>
              <a:rPr lang="nl-NL" sz="1600" dirty="0"/>
              <a:t> </a:t>
            </a:r>
            <a:r>
              <a:rPr lang="nl-NL" sz="1600" dirty="0" err="1"/>
              <a:t>UltraSound</a:t>
            </a:r>
            <a:r>
              <a:rPr lang="nl-NL" sz="1600" dirty="0"/>
              <a:t> Image Center</a:t>
            </a:r>
          </a:p>
          <a:p>
            <a:r>
              <a:rPr lang="nl-NL" sz="1600" dirty="0"/>
              <a:t>Dept. </a:t>
            </a:r>
            <a:r>
              <a:rPr lang="nl-NL" sz="1600" dirty="0" err="1"/>
              <a:t>Medical</a:t>
            </a:r>
            <a:r>
              <a:rPr lang="nl-NL" sz="1600" dirty="0"/>
              <a:t> Imaging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2887633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umc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D63067E-B9D9-47B8-AE2D-5CF1FAE6A7C5}" vid="{1C166135-C58A-4AEF-8E2C-5037D99C1D51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Radboud_music_16x9</Template>
  <TotalTime>300</TotalTime>
  <Words>13</Words>
  <Application>Microsoft Macintosh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Radboudumc</vt:lpstr>
      <vt:lpstr>PowerPoint Presentation</vt:lpstr>
    </vt:vector>
  </TitlesOfParts>
  <Company>Radboudumc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measurements</dc:title>
  <dc:creator>Jan Menssen</dc:creator>
  <dc:description>versie 1.0</dc:description>
  <cp:lastModifiedBy>Jan Menssen</cp:lastModifiedBy>
  <cp:revision>3</cp:revision>
  <dcterms:created xsi:type="dcterms:W3CDTF">2018-12-03T10:23:08Z</dcterms:created>
  <dcterms:modified xsi:type="dcterms:W3CDTF">2024-03-12T17:10:27Z</dcterms:modified>
  <cp:category>Huisstijl</cp:category>
</cp:coreProperties>
</file>