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37" d="100"/>
          <a:sy n="37" d="100"/>
        </p:scale>
        <p:origin x="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1E884-3913-45F9-B405-6E92C5AE3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5798C4-49FF-4FEF-AD23-3605D5E4C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D527D2-4D91-4DE6-BAB2-C4E349A7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FC8-C481-49C5-95FE-E1D065A9297B}" type="datetimeFigureOut">
              <a:rPr lang="de-DE" smtClean="0"/>
              <a:t>27.02.2021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71A945-CFC6-497F-8F56-5D6C39E3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11D410-2D79-44D7-8E58-660B9CD8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1D16-6062-4AFB-BC67-3549A3F3A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17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B9188-DD22-4965-9160-E04CD14D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F53CBF-A9D8-4EAB-B2B6-855870AC8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9C3D5F-9F34-450D-9BD3-4BAD43D1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FC8-C481-49C5-95FE-E1D065A9297B}" type="datetimeFigureOut">
              <a:rPr lang="de-DE" smtClean="0"/>
              <a:t>27.02.2021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FD192-B2B4-4F31-AE32-7A0F6DF4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0FC750-CCB9-4D5C-8670-5689709B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1D16-6062-4AFB-BC67-3549A3F3A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92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1345D8-DACE-465E-84F9-7A919350C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4FEE5E-0FFB-496E-89EF-851151BC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24CB4-4160-43D9-BB7E-F074D9F5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FC8-C481-49C5-95FE-E1D065A9297B}" type="datetimeFigureOut">
              <a:rPr lang="de-DE" smtClean="0"/>
              <a:t>27.02.2021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E68976-5B25-49F4-BF68-3CB671B4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8CD7B8-BB29-4ED2-BB7C-5A81E2A7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1D16-6062-4AFB-BC67-3549A3F3A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85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26A56-056F-488B-90E9-D88EDF7E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B7A0C4-C0CF-43EE-BF73-4D3E74CB3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7D5813-2A91-454B-976B-428CC9AB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FC8-C481-49C5-95FE-E1D065A9297B}" type="datetimeFigureOut">
              <a:rPr lang="de-DE" smtClean="0"/>
              <a:t>27.02.2021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73E5A8-1B18-4CA8-83EB-444A31BE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7514B5-474C-46BC-A259-9FDBBCE9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1D16-6062-4AFB-BC67-3549A3F3A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59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D2235-9BD4-42C8-A6A5-EFEC949E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25A074-9DC7-4784-B744-24C698412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04B7CA-35DB-4243-AF93-D827F7A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FC8-C481-49C5-95FE-E1D065A9297B}" type="datetimeFigureOut">
              <a:rPr lang="de-DE" smtClean="0"/>
              <a:t>27.02.2021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114C0-B171-4153-AD74-7C50B4BC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4DF8BF-530C-46C5-8D5E-F44ADA37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1D16-6062-4AFB-BC67-3549A3F3A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27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B2703-2814-4240-A34B-33410F84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7CDF8-B8BD-4830-9BAD-256B7CDED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95F3B0-3F5C-4231-967B-B98B28D81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EA78F-B5B2-4356-AACB-C41C6809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FC8-C481-49C5-95FE-E1D065A9297B}" type="datetimeFigureOut">
              <a:rPr lang="de-DE" smtClean="0"/>
              <a:t>27.02.2021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1B65D4-0AE3-418B-8B63-2BD96BBE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F643FD-F0CC-4BE5-BCCF-DAA935D1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1D16-6062-4AFB-BC67-3549A3F3A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63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C39E3-781C-40B3-B7DC-57729A7C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9C461D-F1D4-4102-AF23-A01C58FA1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EA0739-5369-44FC-BBD7-44A3357CD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4A3E46-2043-499A-B526-05076E708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00E8F2-361A-42DC-9096-383702456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175B02-0CD0-4E92-ABD2-A3734005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FC8-C481-49C5-95FE-E1D065A9297B}" type="datetimeFigureOut">
              <a:rPr lang="de-DE" smtClean="0"/>
              <a:t>27.02.2021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CB2A8A-2F88-4408-993C-85067D86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142A59-6973-4136-9B90-28755376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1D16-6062-4AFB-BC67-3549A3F3A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62A9C-72DC-449A-AA51-9687CE24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62F000-A6D3-4B9F-8A7E-F74CD2CC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FC8-C481-49C5-95FE-E1D065A9297B}" type="datetimeFigureOut">
              <a:rPr lang="de-DE" smtClean="0"/>
              <a:t>27.02.2021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06017E-450B-4413-8BC0-C43CA645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A6AE92-19F6-41DC-BE12-5F8A80AA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1D16-6062-4AFB-BC67-3549A3F3A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12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B94DA1-A13D-4CFF-BA56-1BCAD948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FC8-C481-49C5-95FE-E1D065A9297B}" type="datetimeFigureOut">
              <a:rPr lang="de-DE" smtClean="0"/>
              <a:t>27.02.2021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8DCFCB-5810-4791-994C-4B6D3786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8069DF-2224-48E0-A974-7B810BBD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1D16-6062-4AFB-BC67-3549A3F3A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87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6A3A9-8D0C-46B6-B29A-7349C34A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E91E8D-B427-455A-8C7F-E25784AC1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3745F2-0453-4E40-A7B1-2F423674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78FFF9-703F-4FF7-9495-30C378A2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FC8-C481-49C5-95FE-E1D065A9297B}" type="datetimeFigureOut">
              <a:rPr lang="de-DE" smtClean="0"/>
              <a:t>27.02.2021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C2504A-0275-4615-AA41-F1A4AAC5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4ABDD8-719C-4A0D-BA5F-F76E7BC2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1D16-6062-4AFB-BC67-3549A3F3A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09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B8206-1B73-4D9A-A217-AD71DB8E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4E9CAF8-6B2F-4107-A38A-90DCE6241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1CE030-8699-43DF-8BBD-A10045F23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6B1ECC-C22D-45DA-81B2-644B2663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FC8-C481-49C5-95FE-E1D065A9297B}" type="datetimeFigureOut">
              <a:rPr lang="de-DE" smtClean="0"/>
              <a:t>27.02.2021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5C2564-B5B6-410C-8E5A-49E31A00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679CFD-F015-4928-9436-A488D5A7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1D16-6062-4AFB-BC67-3549A3F3A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59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54541E-C9C9-4385-BF3A-B09CC76D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E96C92-1554-440E-A2C3-2AA9E6872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53034-E5CE-4B93-94EF-C53FA0543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FC8-C481-49C5-95FE-E1D065A9297B}" type="datetimeFigureOut">
              <a:rPr lang="de-DE" smtClean="0"/>
              <a:t>27.02.2021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7CBDB5-1ED3-4EF8-A22C-B979B85B4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2BD8AB-8C52-492A-B116-76B9A982F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21D16-6062-4AFB-BC67-3549A3F3A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85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DDD40-B758-4A16-84B7-32D560272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C12698-48C3-4972-83F3-4DFBBD13A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48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Moormann</dc:creator>
  <cp:lastModifiedBy>Jan Moormann</cp:lastModifiedBy>
  <cp:revision>1</cp:revision>
  <dcterms:created xsi:type="dcterms:W3CDTF">2021-02-27T21:21:15Z</dcterms:created>
  <dcterms:modified xsi:type="dcterms:W3CDTF">2021-02-27T21:22:02Z</dcterms:modified>
</cp:coreProperties>
</file>