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18/09/16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18/09/16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18/09/16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18/09/16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18/09/16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18/09/16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18/09/16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18/09/16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18/09/16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18/09/16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18/09/16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18/09/16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18/09/16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18/09/16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18/09/16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18/09/16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18/09/16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18/09/16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The dispenser that cares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Why thinking out of the box just led back into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57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Thank you for you support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08" y="1643205"/>
            <a:ext cx="3438158" cy="12721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522" y="1561456"/>
            <a:ext cx="2780085" cy="20091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699" y="3988687"/>
            <a:ext cx="1487693" cy="14876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892" y="3121775"/>
            <a:ext cx="2162511" cy="20414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766" y="1933677"/>
            <a:ext cx="1494518" cy="85002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233" y="4434354"/>
            <a:ext cx="2550907" cy="145766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114" y="3050600"/>
            <a:ext cx="1345313" cy="134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85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91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Thank you for you interest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78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What you will see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CH" dirty="0" smtClean="0"/>
              <a:t>A LoraWAN enabled medication dispenser</a:t>
            </a:r>
          </a:p>
          <a:p>
            <a:r>
              <a:rPr lang="de-CH" dirty="0" smtClean="0"/>
              <a:t>Autonomous of available internet- and mobilephone connections</a:t>
            </a:r>
          </a:p>
          <a:p>
            <a:r>
              <a:rPr lang="de-CH" dirty="0" smtClean="0"/>
              <a:t>Low energy consuming and portable</a:t>
            </a:r>
          </a:p>
          <a:p>
            <a:r>
              <a:rPr lang="de-CH" dirty="0" smtClean="0"/>
              <a:t>Safe yet easy way of dispensing the configured medication at the configured time</a:t>
            </a:r>
          </a:p>
          <a:p>
            <a:r>
              <a:rPr lang="de-CH" dirty="0" smtClean="0"/>
              <a:t>Alarm use case in case of not having retrieved medication within a given period</a:t>
            </a:r>
          </a:p>
          <a:p>
            <a:r>
              <a:rPr lang="de-CH" dirty="0" smtClean="0"/>
              <a:t>Reporting to get a quick medication overview in case of emergency</a:t>
            </a:r>
          </a:p>
          <a:p>
            <a:r>
              <a:rPr lang="de-CH" dirty="0" smtClean="0"/>
              <a:t>Use case of easy integration of additional sensor data providers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20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Meet Rose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756638"/>
            <a:ext cx="1899648" cy="2936956"/>
          </a:xfrm>
        </p:spPr>
      </p:pic>
      <p:sp>
        <p:nvSpPr>
          <p:cNvPr id="5" name="TextBox 4"/>
          <p:cNvSpPr txBox="1"/>
          <p:nvPr/>
        </p:nvSpPr>
        <p:spPr>
          <a:xfrm>
            <a:off x="3356386" y="1925619"/>
            <a:ext cx="5604734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600" dirty="0" smtClean="0"/>
              <a:t>Rose is 76 years 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600" dirty="0" smtClean="0"/>
              <a:t>She lives at home and wants to stay there as long as she can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600" dirty="0" smtClean="0"/>
              <a:t>Rose does not have a TV or mobile phone...she loves listening to the radio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600" dirty="0" smtClean="0"/>
              <a:t>Rose needs to take several medication doses per day.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600" dirty="0" smtClean="0"/>
              <a:t>Overdosing some of them could be dangerous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600" dirty="0" smtClean="0"/>
              <a:t>Rose sometimes forgets to take her medication when she is working in the garden or is visiting friends</a:t>
            </a:r>
          </a:p>
          <a:p>
            <a:endParaRPr lang="de-CH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600" dirty="0" smtClean="0"/>
              <a:t>From time to time Roses’s grandchildren (5 &amp; 7) stay at her’s when their parents are at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46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Meet Laurence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2097088"/>
            <a:ext cx="1709363" cy="2472002"/>
          </a:xfrm>
        </p:spPr>
      </p:pic>
      <p:sp>
        <p:nvSpPr>
          <p:cNvPr id="5" name="TextBox 4"/>
          <p:cNvSpPr txBox="1"/>
          <p:nvPr/>
        </p:nvSpPr>
        <p:spPr>
          <a:xfrm>
            <a:off x="3216536" y="2097088"/>
            <a:ext cx="6110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Laurence takes care after Rose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He cannot come over daily due to a lot of patients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Laurence makes Rose’s medication 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68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Daily routine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3600" dirty="0" smtClean="0"/>
              <a:t>DEMO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1098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Rose forgets to take her meds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z="3600" dirty="0"/>
              <a:t>DEMO</a:t>
            </a: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74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Rose has an accident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The emergency doctor can easily access Rose’s medication plan and knows what meds she has taken when today</a:t>
            </a:r>
          </a:p>
          <a:p>
            <a:r>
              <a:rPr lang="de-CH" dirty="0" smtClean="0"/>
              <a:t>Additionally he/she sees the person who filled the dispenser for additional information and questions</a:t>
            </a:r>
          </a:p>
          <a:p>
            <a:r>
              <a:rPr lang="de-CH" dirty="0" smtClean="0"/>
              <a:t>Rose gets the right treatment as fast as possible with mitigated risk of contraindication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32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Benefits of the actual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CH" dirty="0" smtClean="0"/>
              <a:t>A safe way to dispense medication with no big technical effort for the end-user</a:t>
            </a:r>
          </a:p>
          <a:p>
            <a:r>
              <a:rPr lang="de-CH" dirty="0" smtClean="0"/>
              <a:t>Through LoraWAN and Swisscom LPN you have a mobile network with 80% coverage in Switzerland without the need of a mobile phone or internet connection</a:t>
            </a:r>
          </a:p>
          <a:p>
            <a:r>
              <a:rPr lang="de-CH" dirty="0" smtClean="0"/>
              <a:t>Full reporting on the refill and the dispense side</a:t>
            </a:r>
          </a:p>
          <a:p>
            <a:r>
              <a:rPr lang="de-CH" dirty="0" smtClean="0"/>
              <a:t>Integrates easily into 3rd party sensor solutions (e.g. Bosch XDK) and can work as a portable LoraWAN gateway for them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2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outlook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 smtClean="0"/>
              <a:t>Scalability for multi-patient scenarios like retirement homes</a:t>
            </a:r>
          </a:p>
          <a:p>
            <a:r>
              <a:rPr lang="de-CH" dirty="0" smtClean="0"/>
              <a:t>Include GPS coordinates into alarm messages for easy search and rescue scenarios</a:t>
            </a:r>
          </a:p>
          <a:p>
            <a:r>
              <a:rPr lang="de-CH" dirty="0" smtClean="0"/>
              <a:t>Automatic medication-assemblage with output check in case of discrete medication dispense scenarios (psychiatric wards etc)</a:t>
            </a:r>
          </a:p>
          <a:p>
            <a:r>
              <a:rPr lang="de-CH" dirty="0" smtClean="0"/>
              <a:t>extended medication reporting</a:t>
            </a:r>
          </a:p>
          <a:p>
            <a:r>
              <a:rPr lang="de-CH" dirty="0" smtClean="0"/>
              <a:t>Further integration into smarthome solutions as a working LoraWAN gateway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100</TotalTime>
  <Words>398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Tw Cen MT</vt:lpstr>
      <vt:lpstr>Circuit</vt:lpstr>
      <vt:lpstr>The dispenser that cares</vt:lpstr>
      <vt:lpstr>What you will see</vt:lpstr>
      <vt:lpstr>Meet Rose</vt:lpstr>
      <vt:lpstr>Meet Laurence</vt:lpstr>
      <vt:lpstr>Daily routine</vt:lpstr>
      <vt:lpstr>Rose forgets to take her meds</vt:lpstr>
      <vt:lpstr>Rose has an accident</vt:lpstr>
      <vt:lpstr>Benefits of the actual solution</vt:lpstr>
      <vt:lpstr>outlook</vt:lpstr>
      <vt:lpstr>Thank you for you support</vt:lpstr>
      <vt:lpstr>Questions?</vt:lpstr>
      <vt:lpstr>Thank you for you interest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Moser</dc:creator>
  <cp:lastModifiedBy>Jan Moser</cp:lastModifiedBy>
  <cp:revision>16</cp:revision>
  <dcterms:created xsi:type="dcterms:W3CDTF">2016-09-18T04:12:52Z</dcterms:created>
  <dcterms:modified xsi:type="dcterms:W3CDTF">2016-09-18T05:53:25Z</dcterms:modified>
</cp:coreProperties>
</file>