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6457-88CD-4C10-A76D-66D98AB7E97C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CE47-D9A4-44DB-9FE1-5C6078EF4BE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6457-88CD-4C10-A76D-66D98AB7E97C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CE47-D9A4-44DB-9FE1-5C6078EF4BE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6457-88CD-4C10-A76D-66D98AB7E97C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CE47-D9A4-44DB-9FE1-5C6078EF4BE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6457-88CD-4C10-A76D-66D98AB7E97C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CE47-D9A4-44DB-9FE1-5C6078EF4BE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6457-88CD-4C10-A76D-66D98AB7E97C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CE47-D9A4-44DB-9FE1-5C6078EF4BE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6457-88CD-4C10-A76D-66D98AB7E97C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CE47-D9A4-44DB-9FE1-5C6078EF4BE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6457-88CD-4C10-A76D-66D98AB7E97C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CE47-D9A4-44DB-9FE1-5C6078EF4BE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6457-88CD-4C10-A76D-66D98AB7E97C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CE47-D9A4-44DB-9FE1-5C6078EF4BE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6457-88CD-4C10-A76D-66D98AB7E97C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CE47-D9A4-44DB-9FE1-5C6078EF4BE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6457-88CD-4C10-A76D-66D98AB7E97C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CE47-D9A4-44DB-9FE1-5C6078EF4BE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6457-88CD-4C10-A76D-66D98AB7E97C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CE47-D9A4-44DB-9FE1-5C6078EF4BE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A6457-88CD-4C10-A76D-66D98AB7E97C}" type="datetimeFigureOut">
              <a:rPr lang="pl-PL" smtClean="0"/>
              <a:t>22.01.2024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3CE47-D9A4-44DB-9FE1-5C6078EF4BE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Pokaz na ekranie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Slajd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szymek m. makulec</dc:creator>
  <cp:lastModifiedBy>szymek m. makulec</cp:lastModifiedBy>
  <cp:revision>1</cp:revision>
  <dcterms:created xsi:type="dcterms:W3CDTF">2024-01-22T07:26:25Z</dcterms:created>
  <dcterms:modified xsi:type="dcterms:W3CDTF">2024-01-22T07:26:48Z</dcterms:modified>
</cp:coreProperties>
</file>