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5117"/>
    <a:srgbClr val="FAD080"/>
    <a:srgbClr val="9B468D"/>
    <a:srgbClr val="3070B3"/>
    <a:srgbClr val="333A41"/>
    <a:srgbClr val="5E94D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0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892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3266B-4397-1F13-6BBC-21AB588F4B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55F321-D4F2-C998-C021-59D3E2209C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FA8AD-DEAC-951A-40B8-1C6023F50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794B-F1FC-495F-B2C0-FB5147656C8F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52795-6958-AF90-FDEA-4EA60D55B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6C214-3442-D01F-BFDF-8EB915E02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4671C-02DB-43D1-B8B9-F398D1B97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12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2412E-904B-7DEF-5345-6B9774619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8AF03D-2D58-66A7-758C-00A09411F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5E820-C183-93BC-371E-3964777E0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794B-F1FC-495F-B2C0-FB5147656C8F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EDC32-FFC5-E9D4-4FD1-495CA642B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C70A7-86E4-6D8C-6741-DC30567FF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4671C-02DB-43D1-B8B9-F398D1B97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92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2DCE91-917B-1AEA-6779-92214CAC9A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3E01F2-CAED-087D-71E4-867DE8619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A3CC5-52C7-7929-A6F7-19051D76B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794B-F1FC-495F-B2C0-FB5147656C8F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17D8F-633C-9CFB-4742-C6C94B8FC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FAD94-6EF5-7F44-091C-BB4144263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4671C-02DB-43D1-B8B9-F398D1B97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075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B54F-50A0-10B9-078E-C770D9ADA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58AAA-C5A9-87C0-ABB1-1DF2CA4FC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39BB3-AD6D-3A08-A168-E82482B48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794B-F1FC-495F-B2C0-FB5147656C8F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7122A-1373-6D0C-770D-B44634909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13EB3-3D5A-AC85-E142-723F95333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4671C-02DB-43D1-B8B9-F398D1B97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20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4F615-293F-EAD3-A626-38BCFC87E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5D731-413F-3293-0C03-FF4A337DF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0EF90-40A3-8988-B60E-D29E0D041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794B-F1FC-495F-B2C0-FB5147656C8F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0B4E8-DD33-8F19-5251-D98FB779F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36444-0788-8ED8-13BF-7605912A2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4671C-02DB-43D1-B8B9-F398D1B97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672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17282-C595-D2EC-26D0-A28918B6E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EB955-0E7F-5EF0-9DD8-E61C69D9F3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02DD8-0323-8529-B486-78847C8B5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105D3-2854-B9B9-5229-5EF2842D6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794B-F1FC-495F-B2C0-FB5147656C8F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54543-6C2E-78F8-6C85-CBCE110AF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203FE-F768-562D-0B67-91E124EB2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4671C-02DB-43D1-B8B9-F398D1B97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FE8A3-7158-425A-CC21-C50020DDC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45C46-9CFF-A9BC-CACD-ADF3527AC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C2B68C-AD82-F297-5443-B3A10D1AF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B8608F-3FD3-8C04-9CE5-2DD6267C64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CADDF0-252A-08DA-C482-FBA90385B3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1C4B56-35B2-59FF-0412-5365F6E09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794B-F1FC-495F-B2C0-FB5147656C8F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4ED2B0-B1DC-39B0-FC9C-BEF7AE3BF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57B607-D148-D47B-A340-8E78AA2E2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4671C-02DB-43D1-B8B9-F398D1B97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8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CA1BE-E379-4035-45BD-6D8C2F523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B3D456-DB50-6713-EDCD-C8184026D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794B-F1FC-495F-B2C0-FB5147656C8F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BB3EF9-2A27-1BAA-66D7-F67D83CCD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48217-58A8-6ACE-0468-5C25DC3BE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4671C-02DB-43D1-B8B9-F398D1B97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495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EE31C3-5BB9-18B8-F041-CD9D9BC1D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794B-F1FC-495F-B2C0-FB5147656C8F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780DC2-07B2-10E5-AABF-A3D7BA93A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6D80CF-BCDC-C43D-0C6F-03BB5E9A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4671C-02DB-43D1-B8B9-F398D1B97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59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5776-C526-54CB-751C-7C0FF18BC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724BF-151A-EFD2-FD55-4772C6569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29D10-8746-7E84-E17F-E3C92850B1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21480B-D358-A217-6C4D-4D336ED4D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794B-F1FC-495F-B2C0-FB5147656C8F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CCA03-74D6-ADBE-05E4-818AFF3E9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E2C42-EE93-DE41-265D-65365F1F7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4671C-02DB-43D1-B8B9-F398D1B97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17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E787F-DD5D-D85D-055E-5E5969AF4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3D4FDC-DFFE-AF81-79BB-FCD5CF6ED5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C06583-75BE-B51B-823F-9AF38C535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FCEB7-B7CF-60C6-ABD6-9651DBDD9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794B-F1FC-495F-B2C0-FB5147656C8F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B6C04-7636-7FD1-0313-B697D050A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CBAF25-F553-2EE4-882F-3933B834E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4671C-02DB-43D1-B8B9-F398D1B97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5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F75C92-2623-F2C1-C97E-6D610A10E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F9E38-1A56-AE36-60B5-2182C4E3C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353F7-A395-E955-1428-40AD0CEE4B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1794B-F1FC-495F-B2C0-FB5147656C8F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9605E-E571-DCC3-F227-32C40B54DF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2163F-3F3F-8F4A-309C-2DCF514B1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4671C-02DB-43D1-B8B9-F398D1B97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34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8F1D04C-F588-BCC3-3F91-AEB20C83044E}"/>
              </a:ext>
            </a:extLst>
          </p:cNvPr>
          <p:cNvGrpSpPr/>
          <p:nvPr/>
        </p:nvGrpSpPr>
        <p:grpSpPr>
          <a:xfrm>
            <a:off x="1955801" y="934133"/>
            <a:ext cx="9394824" cy="4037918"/>
            <a:chOff x="1955801" y="934133"/>
            <a:chExt cx="9394824" cy="403791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0498DC-DF99-A810-2598-9D2065D3FB7F}"/>
                </a:ext>
              </a:extLst>
            </p:cNvPr>
            <p:cNvSpPr/>
            <p:nvPr/>
          </p:nvSpPr>
          <p:spPr>
            <a:xfrm>
              <a:off x="2019300" y="1733550"/>
              <a:ext cx="1987550" cy="920750"/>
            </a:xfrm>
            <a:prstGeom prst="roundRect">
              <a:avLst/>
            </a:prstGeom>
            <a:solidFill>
              <a:srgbClr val="3070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8D68A11-8FD0-2B60-A165-C9D0A55110AE}"/>
                </a:ext>
              </a:extLst>
            </p:cNvPr>
            <p:cNvSpPr/>
            <p:nvPr/>
          </p:nvSpPr>
          <p:spPr>
            <a:xfrm>
              <a:off x="2171700" y="1885950"/>
              <a:ext cx="1987550" cy="920750"/>
            </a:xfrm>
            <a:prstGeom prst="roundRect">
              <a:avLst/>
            </a:prstGeom>
            <a:solidFill>
              <a:srgbClr val="3070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67E2906-67F3-F5B5-B08D-88EAA71BA0FA}"/>
                </a:ext>
              </a:extLst>
            </p:cNvPr>
            <p:cNvSpPr/>
            <p:nvPr/>
          </p:nvSpPr>
          <p:spPr>
            <a:xfrm>
              <a:off x="2324100" y="2038350"/>
              <a:ext cx="1987550" cy="920750"/>
            </a:xfrm>
            <a:prstGeom prst="roundRect">
              <a:avLst/>
            </a:prstGeom>
            <a:solidFill>
              <a:srgbClr val="3070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CB557CF-E1CB-3B13-9558-44ABFA65F271}"/>
                </a:ext>
              </a:extLst>
            </p:cNvPr>
            <p:cNvSpPr/>
            <p:nvPr/>
          </p:nvSpPr>
          <p:spPr>
            <a:xfrm>
              <a:off x="2476500" y="2190750"/>
              <a:ext cx="1987550" cy="920750"/>
            </a:xfrm>
            <a:prstGeom prst="roundRect">
              <a:avLst/>
            </a:prstGeom>
            <a:solidFill>
              <a:srgbClr val="3070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3B33543-A000-8A93-8AE9-907BD96E2927}"/>
                </a:ext>
              </a:extLst>
            </p:cNvPr>
            <p:cNvSpPr/>
            <p:nvPr/>
          </p:nvSpPr>
          <p:spPr>
            <a:xfrm>
              <a:off x="2628900" y="2343150"/>
              <a:ext cx="1987550" cy="920750"/>
            </a:xfrm>
            <a:prstGeom prst="roundRect">
              <a:avLst/>
            </a:prstGeom>
            <a:solidFill>
              <a:srgbClr val="3070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Image 1 … N</a:t>
              </a:r>
            </a:p>
            <a:p>
              <a:pPr algn="ctr"/>
              <a:r>
                <a:rPr lang="en-US" dirty="0"/>
                <a:t>(DOG)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0131BE14-C7BE-F974-F9E0-CF57FAAFAC6D}"/>
                </a:ext>
              </a:extLst>
            </p:cNvPr>
            <p:cNvSpPr/>
            <p:nvPr/>
          </p:nvSpPr>
          <p:spPr>
            <a:xfrm>
              <a:off x="5130802" y="1733550"/>
              <a:ext cx="1987550" cy="920750"/>
            </a:xfrm>
            <a:prstGeom prst="roundRect">
              <a:avLst/>
            </a:prstGeom>
            <a:solidFill>
              <a:srgbClr val="5E94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307A489-5381-6018-D18D-82CF94D1EAB2}"/>
                </a:ext>
              </a:extLst>
            </p:cNvPr>
            <p:cNvSpPr/>
            <p:nvPr/>
          </p:nvSpPr>
          <p:spPr>
            <a:xfrm>
              <a:off x="5283202" y="1885950"/>
              <a:ext cx="1987550" cy="920750"/>
            </a:xfrm>
            <a:prstGeom prst="roundRect">
              <a:avLst/>
            </a:prstGeom>
            <a:solidFill>
              <a:srgbClr val="5E94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07FFC0E-E437-AE1C-A552-0CEE251DD926}"/>
                </a:ext>
              </a:extLst>
            </p:cNvPr>
            <p:cNvSpPr/>
            <p:nvPr/>
          </p:nvSpPr>
          <p:spPr>
            <a:xfrm>
              <a:off x="5435602" y="2038350"/>
              <a:ext cx="1987550" cy="920750"/>
            </a:xfrm>
            <a:prstGeom prst="roundRect">
              <a:avLst/>
            </a:prstGeom>
            <a:solidFill>
              <a:srgbClr val="5E94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36CCD64A-315C-CA5F-FABC-DAD96A2E73D0}"/>
                </a:ext>
              </a:extLst>
            </p:cNvPr>
            <p:cNvSpPr/>
            <p:nvPr/>
          </p:nvSpPr>
          <p:spPr>
            <a:xfrm>
              <a:off x="5588002" y="2190750"/>
              <a:ext cx="1987550" cy="920750"/>
            </a:xfrm>
            <a:prstGeom prst="roundRect">
              <a:avLst/>
            </a:prstGeom>
            <a:solidFill>
              <a:srgbClr val="5E94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1A1202E9-4AFE-821D-C7A7-9BD961811E29}"/>
                </a:ext>
              </a:extLst>
            </p:cNvPr>
            <p:cNvSpPr/>
            <p:nvPr/>
          </p:nvSpPr>
          <p:spPr>
            <a:xfrm>
              <a:off x="5740402" y="2343150"/>
              <a:ext cx="1987550" cy="920750"/>
            </a:xfrm>
            <a:prstGeom prst="roundRect">
              <a:avLst/>
            </a:prstGeom>
            <a:solidFill>
              <a:srgbClr val="5E94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Image 1 … M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(CAT)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2372789-2FCC-BAD9-8B14-E89A4C5A3CCA}"/>
                </a:ext>
              </a:extLst>
            </p:cNvPr>
            <p:cNvSpPr/>
            <p:nvPr/>
          </p:nvSpPr>
          <p:spPr>
            <a:xfrm>
              <a:off x="9223375" y="2123440"/>
              <a:ext cx="2127250" cy="781050"/>
            </a:xfrm>
            <a:prstGeom prst="ellipse">
              <a:avLst/>
            </a:prstGeom>
            <a:solidFill>
              <a:srgbClr val="D9511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Classifier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9" name="Right Brace 18">
              <a:extLst>
                <a:ext uri="{FF2B5EF4-FFF2-40B4-BE49-F238E27FC236}">
                  <a16:creationId xmlns:a16="http://schemas.microsoft.com/office/drawing/2014/main" id="{A8A653B8-F556-872A-CEF6-BF8DE156921F}"/>
                </a:ext>
              </a:extLst>
            </p:cNvPr>
            <p:cNvSpPr/>
            <p:nvPr/>
          </p:nvSpPr>
          <p:spPr>
            <a:xfrm>
              <a:off x="7869239" y="1733550"/>
              <a:ext cx="525465" cy="1530350"/>
            </a:xfrm>
            <a:prstGeom prst="rightBrace">
              <a:avLst>
                <a:gd name="adj1" fmla="val 8333"/>
                <a:gd name="adj2" fmla="val 51356"/>
              </a:avLst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2313A2-F41D-7C24-F318-CC407EE88955}"/>
                </a:ext>
              </a:extLst>
            </p:cNvPr>
            <p:cNvSpPr txBox="1"/>
            <p:nvPr/>
          </p:nvSpPr>
          <p:spPr>
            <a:xfrm>
              <a:off x="4067176" y="934133"/>
              <a:ext cx="12608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Training set</a:t>
              </a:r>
            </a:p>
          </p:txBody>
        </p:sp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6A5B90F7-0006-3589-FB5D-41E71345EBAA}"/>
                </a:ext>
              </a:extLst>
            </p:cNvPr>
            <p:cNvSpPr/>
            <p:nvPr/>
          </p:nvSpPr>
          <p:spPr>
            <a:xfrm rot="16200000">
              <a:off x="4371976" y="-1092459"/>
              <a:ext cx="482601" cy="5314951"/>
            </a:xfrm>
            <a:prstGeom prst="rightBrace">
              <a:avLst>
                <a:gd name="adj1" fmla="val 8333"/>
                <a:gd name="adj2" fmla="val 51356"/>
              </a:avLst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168920E-FAA3-C97D-B8BF-C8CFB1A16742}"/>
                </a:ext>
              </a:extLst>
            </p:cNvPr>
            <p:cNvSpPr txBox="1"/>
            <p:nvPr/>
          </p:nvSpPr>
          <p:spPr>
            <a:xfrm>
              <a:off x="8218542" y="2129393"/>
              <a:ext cx="9270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Training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0D6E707-910B-09C2-A4AB-A48CE9F4B5DC}"/>
                </a:ext>
              </a:extLst>
            </p:cNvPr>
            <p:cNvCxnSpPr>
              <a:cxnSpLocks/>
              <a:stCxn id="19" idx="1"/>
              <a:endCxn id="18" idx="2"/>
            </p:cNvCxnSpPr>
            <p:nvPr/>
          </p:nvCxnSpPr>
          <p:spPr>
            <a:xfrm flipV="1">
              <a:off x="8394704" y="2513965"/>
              <a:ext cx="828671" cy="5512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DD1AC39-3A8F-AF74-E1FD-BE45EFCA9987}"/>
                </a:ext>
              </a:extLst>
            </p:cNvPr>
            <p:cNvSpPr/>
            <p:nvPr/>
          </p:nvSpPr>
          <p:spPr>
            <a:xfrm>
              <a:off x="5130802" y="4121151"/>
              <a:ext cx="2127250" cy="781050"/>
            </a:xfrm>
            <a:prstGeom prst="ellipse">
              <a:avLst/>
            </a:prstGeom>
            <a:solidFill>
              <a:srgbClr val="D9511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Classifier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250F5B7D-9E50-1A7D-C0AB-C4135736F1FE}"/>
                </a:ext>
              </a:extLst>
            </p:cNvPr>
            <p:cNvSpPr/>
            <p:nvPr/>
          </p:nvSpPr>
          <p:spPr>
            <a:xfrm>
              <a:off x="2171700" y="4051301"/>
              <a:ext cx="1987550" cy="920750"/>
            </a:xfrm>
            <a:prstGeom prst="roundRect">
              <a:avLst/>
            </a:prstGeom>
            <a:solidFill>
              <a:srgbClr val="FAD0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Image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(unknown animal)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40D00F3-258B-19EF-2E4A-FBDD4973C649}"/>
                </a:ext>
              </a:extLst>
            </p:cNvPr>
            <p:cNvSpPr txBox="1"/>
            <p:nvPr/>
          </p:nvSpPr>
          <p:spPr>
            <a:xfrm>
              <a:off x="4270874" y="4142343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Input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5F01122-29B7-A4D3-33FA-6CC3FD05EDD6}"/>
                </a:ext>
              </a:extLst>
            </p:cNvPr>
            <p:cNvCxnSpPr>
              <a:cxnSpLocks/>
              <a:stCxn id="32" idx="3"/>
              <a:endCxn id="30" idx="2"/>
            </p:cNvCxnSpPr>
            <p:nvPr/>
          </p:nvCxnSpPr>
          <p:spPr>
            <a:xfrm>
              <a:off x="4159250" y="4511676"/>
              <a:ext cx="971552" cy="0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1B46661-2FCB-2D17-9223-7286BC509A01}"/>
                </a:ext>
              </a:extLst>
            </p:cNvPr>
            <p:cNvCxnSpPr>
              <a:cxnSpLocks/>
              <a:stCxn id="30" idx="6"/>
              <a:endCxn id="42" idx="1"/>
            </p:cNvCxnSpPr>
            <p:nvPr/>
          </p:nvCxnSpPr>
          <p:spPr>
            <a:xfrm>
              <a:off x="7258052" y="4511676"/>
              <a:ext cx="1394397" cy="0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AB8A3C5B-40F6-8E61-D230-24EF8C23CDB6}"/>
                </a:ext>
              </a:extLst>
            </p:cNvPr>
            <p:cNvSpPr/>
            <p:nvPr/>
          </p:nvSpPr>
          <p:spPr>
            <a:xfrm>
              <a:off x="8652449" y="4236721"/>
              <a:ext cx="1527871" cy="54990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Class: DOG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B65F48B-2D44-A8BE-CF19-5C4C1BFD7D39}"/>
                </a:ext>
              </a:extLst>
            </p:cNvPr>
            <p:cNvSpPr txBox="1"/>
            <p:nvPr/>
          </p:nvSpPr>
          <p:spPr>
            <a:xfrm>
              <a:off x="7302555" y="4121151"/>
              <a:ext cx="11418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Prediction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0488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1B901B8E-AB55-C92A-69D3-3731E1E9E3D0}"/>
              </a:ext>
            </a:extLst>
          </p:cNvPr>
          <p:cNvGrpSpPr/>
          <p:nvPr/>
        </p:nvGrpSpPr>
        <p:grpSpPr>
          <a:xfrm>
            <a:off x="1937383" y="1463040"/>
            <a:ext cx="8647148" cy="3785621"/>
            <a:chOff x="1937383" y="1463040"/>
            <a:chExt cx="8647148" cy="378562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A5D3235-8BD1-BAB1-2D91-A9D4FD52F209}"/>
                </a:ext>
              </a:extLst>
            </p:cNvPr>
            <p:cNvSpPr/>
            <p:nvPr/>
          </p:nvSpPr>
          <p:spPr>
            <a:xfrm>
              <a:off x="1938943" y="1463040"/>
              <a:ext cx="1080000" cy="1080000"/>
            </a:xfrm>
            <a:prstGeom prst="rect">
              <a:avLst/>
            </a:prstGeom>
            <a:solidFill>
              <a:srgbClr val="3070B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456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D7282CB-BFB6-0C2E-6ECD-A7CDB44A4594}"/>
                </a:ext>
              </a:extLst>
            </p:cNvPr>
            <p:cNvSpPr/>
            <p:nvPr/>
          </p:nvSpPr>
          <p:spPr>
            <a:xfrm>
              <a:off x="3019560" y="1463040"/>
              <a:ext cx="1080000" cy="1080000"/>
            </a:xfrm>
            <a:prstGeom prst="rect">
              <a:avLst/>
            </a:prstGeom>
            <a:solidFill>
              <a:srgbClr val="3070B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5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ACF0EDF-94CA-CA81-4072-A02C22E97E58}"/>
                </a:ext>
              </a:extLst>
            </p:cNvPr>
            <p:cNvSpPr/>
            <p:nvPr/>
          </p:nvSpPr>
          <p:spPr>
            <a:xfrm>
              <a:off x="4101120" y="1463040"/>
              <a:ext cx="1080000" cy="1080000"/>
            </a:xfrm>
            <a:prstGeom prst="rect">
              <a:avLst/>
            </a:prstGeom>
            <a:solidFill>
              <a:srgbClr val="3070B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34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00A7358-DF8E-95E7-D558-5443DB70275E}"/>
                </a:ext>
              </a:extLst>
            </p:cNvPr>
            <p:cNvSpPr/>
            <p:nvPr/>
          </p:nvSpPr>
          <p:spPr>
            <a:xfrm>
              <a:off x="5181737" y="1463040"/>
              <a:ext cx="1080000" cy="1080000"/>
            </a:xfrm>
            <a:prstGeom prst="rect">
              <a:avLst/>
            </a:prstGeom>
            <a:solidFill>
              <a:srgbClr val="3070B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-6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C65AD1F-B54B-7ADF-86AB-0E3B1DB116C1}"/>
                </a:ext>
              </a:extLst>
            </p:cNvPr>
            <p:cNvSpPr/>
            <p:nvPr/>
          </p:nvSpPr>
          <p:spPr>
            <a:xfrm>
              <a:off x="6261737" y="1463040"/>
              <a:ext cx="1080000" cy="1080000"/>
            </a:xfrm>
            <a:prstGeom prst="rect">
              <a:avLst/>
            </a:prstGeom>
            <a:solidFill>
              <a:srgbClr val="3070B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234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58A3498-CFDC-A354-3E48-D70BF8606813}"/>
                </a:ext>
              </a:extLst>
            </p:cNvPr>
            <p:cNvSpPr/>
            <p:nvPr/>
          </p:nvSpPr>
          <p:spPr>
            <a:xfrm>
              <a:off x="7342354" y="1463040"/>
              <a:ext cx="1080000" cy="1080000"/>
            </a:xfrm>
            <a:prstGeom prst="rect">
              <a:avLst/>
            </a:prstGeom>
            <a:solidFill>
              <a:srgbClr val="3070B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4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14CEDCB-17B6-214D-6523-601BE181206D}"/>
                </a:ext>
              </a:extLst>
            </p:cNvPr>
            <p:cNvSpPr/>
            <p:nvPr/>
          </p:nvSpPr>
          <p:spPr>
            <a:xfrm>
              <a:off x="8423914" y="1463040"/>
              <a:ext cx="1080000" cy="1080000"/>
            </a:xfrm>
            <a:prstGeom prst="rect">
              <a:avLst/>
            </a:prstGeom>
            <a:solidFill>
              <a:srgbClr val="3070B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6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8102D5A-FAC4-3A4A-D4AE-A086C9A8DBEC}"/>
                </a:ext>
              </a:extLst>
            </p:cNvPr>
            <p:cNvSpPr/>
            <p:nvPr/>
          </p:nvSpPr>
          <p:spPr>
            <a:xfrm>
              <a:off x="9504531" y="1463040"/>
              <a:ext cx="1080000" cy="1080000"/>
            </a:xfrm>
            <a:prstGeom prst="rect">
              <a:avLst/>
            </a:prstGeom>
            <a:solidFill>
              <a:srgbClr val="3070B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55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FB9BCFC-57C4-0A09-D3E8-7BD719A650D9}"/>
                </a:ext>
              </a:extLst>
            </p:cNvPr>
            <p:cNvSpPr/>
            <p:nvPr/>
          </p:nvSpPr>
          <p:spPr>
            <a:xfrm>
              <a:off x="1937383" y="4168661"/>
              <a:ext cx="1080000" cy="1080000"/>
            </a:xfrm>
            <a:prstGeom prst="rect">
              <a:avLst/>
            </a:prstGeom>
            <a:solidFill>
              <a:srgbClr val="3070B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25FE051-A375-E0A3-2219-D5C50A83FF27}"/>
                </a:ext>
              </a:extLst>
            </p:cNvPr>
            <p:cNvSpPr/>
            <p:nvPr/>
          </p:nvSpPr>
          <p:spPr>
            <a:xfrm>
              <a:off x="3018000" y="4168661"/>
              <a:ext cx="1080000" cy="1080000"/>
            </a:xfrm>
            <a:prstGeom prst="rect">
              <a:avLst/>
            </a:prstGeom>
            <a:solidFill>
              <a:srgbClr val="3070B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-0.95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2CEB2E6-7764-F1BE-385D-CA6000170386}"/>
                </a:ext>
              </a:extLst>
            </p:cNvPr>
            <p:cNvSpPr/>
            <p:nvPr/>
          </p:nvSpPr>
          <p:spPr>
            <a:xfrm>
              <a:off x="4099560" y="4168661"/>
              <a:ext cx="1080000" cy="1080000"/>
            </a:xfrm>
            <a:prstGeom prst="rect">
              <a:avLst/>
            </a:prstGeom>
            <a:solidFill>
              <a:srgbClr val="3070B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-0.8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3A9C0F-F095-8405-6390-28363B13ACED}"/>
                </a:ext>
              </a:extLst>
            </p:cNvPr>
            <p:cNvSpPr/>
            <p:nvPr/>
          </p:nvSpPr>
          <p:spPr>
            <a:xfrm>
              <a:off x="5180177" y="4168661"/>
              <a:ext cx="1080000" cy="1080000"/>
            </a:xfrm>
            <a:prstGeom prst="rect">
              <a:avLst/>
            </a:prstGeom>
            <a:solidFill>
              <a:srgbClr val="3070B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-1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3A1D8CE-1B57-370F-318C-98D50CE8E2F5}"/>
                </a:ext>
              </a:extLst>
            </p:cNvPr>
            <p:cNvSpPr/>
            <p:nvPr/>
          </p:nvSpPr>
          <p:spPr>
            <a:xfrm>
              <a:off x="6260177" y="4168661"/>
              <a:ext cx="1080000" cy="1080000"/>
            </a:xfrm>
            <a:prstGeom prst="rect">
              <a:avLst/>
            </a:prstGeom>
            <a:solidFill>
              <a:srgbClr val="3070B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0.03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1CCB679-BF8F-5D70-7A44-158DD1D8E763}"/>
                </a:ext>
              </a:extLst>
            </p:cNvPr>
            <p:cNvSpPr/>
            <p:nvPr/>
          </p:nvSpPr>
          <p:spPr>
            <a:xfrm>
              <a:off x="7340794" y="4168661"/>
              <a:ext cx="1080000" cy="1080000"/>
            </a:xfrm>
            <a:prstGeom prst="rect">
              <a:avLst/>
            </a:prstGeom>
            <a:solidFill>
              <a:srgbClr val="3070B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-0.95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7C8E457-C5BC-7BC7-3317-E7A6B932780A}"/>
                </a:ext>
              </a:extLst>
            </p:cNvPr>
            <p:cNvSpPr/>
            <p:nvPr/>
          </p:nvSpPr>
          <p:spPr>
            <a:xfrm>
              <a:off x="8422354" y="4168661"/>
              <a:ext cx="1080000" cy="1080000"/>
            </a:xfrm>
            <a:prstGeom prst="rect">
              <a:avLst/>
            </a:prstGeom>
            <a:solidFill>
              <a:srgbClr val="3070B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-0.94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005FCDB-8BC2-0A1E-4480-A3FECE567549}"/>
                </a:ext>
              </a:extLst>
            </p:cNvPr>
            <p:cNvSpPr/>
            <p:nvPr/>
          </p:nvSpPr>
          <p:spPr>
            <a:xfrm>
              <a:off x="9502971" y="4168661"/>
              <a:ext cx="1080000" cy="1080000"/>
            </a:xfrm>
            <a:prstGeom prst="rect">
              <a:avLst/>
            </a:prstGeom>
            <a:solidFill>
              <a:srgbClr val="3070B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-0.73</a:t>
              </a:r>
            </a:p>
          </p:txBody>
        </p:sp>
        <p:sp>
          <p:nvSpPr>
            <p:cNvPr id="28" name="Arrow: Down 27">
              <a:extLst>
                <a:ext uri="{FF2B5EF4-FFF2-40B4-BE49-F238E27FC236}">
                  <a16:creationId xmlns:a16="http://schemas.microsoft.com/office/drawing/2014/main" id="{C43B3784-D59D-EA3A-32D7-36DECB520EA1}"/>
                </a:ext>
              </a:extLst>
            </p:cNvPr>
            <p:cNvSpPr/>
            <p:nvPr/>
          </p:nvSpPr>
          <p:spPr>
            <a:xfrm>
              <a:off x="3853218" y="2889000"/>
              <a:ext cx="489564" cy="1080000"/>
            </a:xfrm>
            <a:prstGeom prst="downArrow">
              <a:avLst/>
            </a:prstGeom>
            <a:solidFill>
              <a:srgbClr val="3070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E3B94C7-9348-6C1C-72F6-BD05C0A16A8E}"/>
                </a:ext>
              </a:extLst>
            </p:cNvPr>
            <p:cNvSpPr txBox="1"/>
            <p:nvPr/>
          </p:nvSpPr>
          <p:spPr>
            <a:xfrm>
              <a:off x="4523758" y="3167390"/>
              <a:ext cx="60592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/>
                <a:t>MinMax</a:t>
              </a:r>
              <a:r>
                <a:rPr lang="en-US" sz="2800" dirty="0"/>
                <a:t>-Scaling in range [-1,1]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1809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88AAEC20-896A-2323-D362-4080C7568B58}"/>
              </a:ext>
            </a:extLst>
          </p:cNvPr>
          <p:cNvGrpSpPr/>
          <p:nvPr/>
        </p:nvGrpSpPr>
        <p:grpSpPr>
          <a:xfrm>
            <a:off x="998512" y="2009255"/>
            <a:ext cx="7983470" cy="3027062"/>
            <a:chOff x="998512" y="2009255"/>
            <a:chExt cx="7983470" cy="3027062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D75D6028-A3F6-F180-A37D-F60E37E62F9D}"/>
                </a:ext>
              </a:extLst>
            </p:cNvPr>
            <p:cNvCxnSpPr/>
            <p:nvPr/>
          </p:nvCxnSpPr>
          <p:spPr>
            <a:xfrm flipV="1">
              <a:off x="1392728" y="2009255"/>
              <a:ext cx="0" cy="28479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562BA99-04C3-6DCD-F91B-835446245886}"/>
                </a:ext>
              </a:extLst>
            </p:cNvPr>
            <p:cNvCxnSpPr>
              <a:cxnSpLocks/>
            </p:cNvCxnSpPr>
            <p:nvPr/>
          </p:nvCxnSpPr>
          <p:spPr>
            <a:xfrm>
              <a:off x="1183178" y="4647680"/>
              <a:ext cx="333063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F5F2703-1C0A-FD85-1E08-087B17343314}"/>
                </a:ext>
              </a:extLst>
            </p:cNvPr>
            <p:cNvSpPr txBox="1"/>
            <p:nvPr/>
          </p:nvSpPr>
          <p:spPr>
            <a:xfrm rot="16200000">
              <a:off x="670644" y="3101550"/>
              <a:ext cx="1025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Stress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C115871-AC57-DDA4-F1B2-B3E27B8E373D}"/>
                </a:ext>
              </a:extLst>
            </p:cNvPr>
            <p:cNvSpPr txBox="1"/>
            <p:nvPr/>
          </p:nvSpPr>
          <p:spPr>
            <a:xfrm>
              <a:off x="2523725" y="4647680"/>
              <a:ext cx="810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D44B6B5-2B29-F0C2-EE64-6C4D8CD8AC36}"/>
                </a:ext>
              </a:extLst>
            </p:cNvPr>
            <p:cNvCxnSpPr/>
            <p:nvPr/>
          </p:nvCxnSpPr>
          <p:spPr>
            <a:xfrm>
              <a:off x="1392728" y="2601884"/>
              <a:ext cx="3279025" cy="0"/>
            </a:xfrm>
            <a:prstGeom prst="line">
              <a:avLst/>
            </a:prstGeom>
            <a:ln w="28575">
              <a:solidFill>
                <a:srgbClr val="FAD08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9E82E38-17F2-A2EA-6932-3C4C025A02B8}"/>
                </a:ext>
              </a:extLst>
            </p:cNvPr>
            <p:cNvCxnSpPr/>
            <p:nvPr/>
          </p:nvCxnSpPr>
          <p:spPr>
            <a:xfrm>
              <a:off x="1392727" y="3926378"/>
              <a:ext cx="3279025" cy="0"/>
            </a:xfrm>
            <a:prstGeom prst="line">
              <a:avLst/>
            </a:prstGeom>
            <a:ln w="28575">
              <a:solidFill>
                <a:srgbClr val="FAD08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D62418D-EE94-029D-66BC-4A2AC13062FE}"/>
                </a:ext>
              </a:extLst>
            </p:cNvPr>
            <p:cNvSpPr/>
            <p:nvPr/>
          </p:nvSpPr>
          <p:spPr>
            <a:xfrm>
              <a:off x="1395413" y="2586569"/>
              <a:ext cx="3155156" cy="1347256"/>
            </a:xfrm>
            <a:custGeom>
              <a:avLst/>
              <a:gdLst>
                <a:gd name="connsiteX0" fmla="*/ 0 w 3155156"/>
                <a:gd name="connsiteY0" fmla="*/ 725750 h 1347256"/>
                <a:gd name="connsiteX1" fmla="*/ 326231 w 3155156"/>
                <a:gd name="connsiteY1" fmla="*/ 16137 h 1347256"/>
                <a:gd name="connsiteX2" fmla="*/ 659606 w 3155156"/>
                <a:gd name="connsiteY2" fmla="*/ 1342494 h 1347256"/>
                <a:gd name="connsiteX3" fmla="*/ 1045368 w 3155156"/>
                <a:gd name="connsiteY3" fmla="*/ 11375 h 1347256"/>
                <a:gd name="connsiteX4" fmla="*/ 1366837 w 3155156"/>
                <a:gd name="connsiteY4" fmla="*/ 1335350 h 1347256"/>
                <a:gd name="connsiteX5" fmla="*/ 1712118 w 3155156"/>
                <a:gd name="connsiteY5" fmla="*/ 16137 h 1347256"/>
                <a:gd name="connsiteX6" fmla="*/ 2052637 w 3155156"/>
                <a:gd name="connsiteY6" fmla="*/ 1347256 h 1347256"/>
                <a:gd name="connsiteX7" fmla="*/ 2478881 w 3155156"/>
                <a:gd name="connsiteY7" fmla="*/ 16137 h 1347256"/>
                <a:gd name="connsiteX8" fmla="*/ 2755106 w 3155156"/>
                <a:gd name="connsiteY8" fmla="*/ 1340112 h 1347256"/>
                <a:gd name="connsiteX9" fmla="*/ 3155156 w 3155156"/>
                <a:gd name="connsiteY9" fmla="*/ 18519 h 1347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55156" h="1347256">
                  <a:moveTo>
                    <a:pt x="0" y="725750"/>
                  </a:moveTo>
                  <a:cubicBezTo>
                    <a:pt x="108148" y="319548"/>
                    <a:pt x="216297" y="-86654"/>
                    <a:pt x="326231" y="16137"/>
                  </a:cubicBezTo>
                  <a:cubicBezTo>
                    <a:pt x="436165" y="118928"/>
                    <a:pt x="539750" y="1343288"/>
                    <a:pt x="659606" y="1342494"/>
                  </a:cubicBezTo>
                  <a:cubicBezTo>
                    <a:pt x="779462" y="1341700"/>
                    <a:pt x="927496" y="12566"/>
                    <a:pt x="1045368" y="11375"/>
                  </a:cubicBezTo>
                  <a:cubicBezTo>
                    <a:pt x="1163240" y="10184"/>
                    <a:pt x="1255712" y="1334556"/>
                    <a:pt x="1366837" y="1335350"/>
                  </a:cubicBezTo>
                  <a:cubicBezTo>
                    <a:pt x="1477962" y="1336144"/>
                    <a:pt x="1597818" y="14153"/>
                    <a:pt x="1712118" y="16137"/>
                  </a:cubicBezTo>
                  <a:cubicBezTo>
                    <a:pt x="1826418" y="18121"/>
                    <a:pt x="1924843" y="1347256"/>
                    <a:pt x="2052637" y="1347256"/>
                  </a:cubicBezTo>
                  <a:cubicBezTo>
                    <a:pt x="2180431" y="1347256"/>
                    <a:pt x="2361803" y="17328"/>
                    <a:pt x="2478881" y="16137"/>
                  </a:cubicBezTo>
                  <a:cubicBezTo>
                    <a:pt x="2595959" y="14946"/>
                    <a:pt x="2642394" y="1339715"/>
                    <a:pt x="2755106" y="1340112"/>
                  </a:cubicBezTo>
                  <a:cubicBezTo>
                    <a:pt x="2867818" y="1340509"/>
                    <a:pt x="3011487" y="679514"/>
                    <a:pt x="3155156" y="18519"/>
                  </a:cubicBezTo>
                </a:path>
              </a:pathLst>
            </a:custGeom>
            <a:noFill/>
            <a:ln w="28575">
              <a:solidFill>
                <a:srgbClr val="3070B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E1042DD-7448-ED89-F19F-E8191374A8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60899" y="2028560"/>
              <a:ext cx="0" cy="28479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BB688BC-A0E0-9BAC-5B48-71FDCA7AD3FD}"/>
                </a:ext>
              </a:extLst>
            </p:cNvPr>
            <p:cNvCxnSpPr>
              <a:cxnSpLocks/>
            </p:cNvCxnSpPr>
            <p:nvPr/>
          </p:nvCxnSpPr>
          <p:spPr>
            <a:xfrm>
              <a:off x="5651349" y="4666985"/>
              <a:ext cx="333063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E22892-3F84-0C46-96BF-DAB371963639}"/>
                </a:ext>
              </a:extLst>
            </p:cNvPr>
            <p:cNvSpPr txBox="1"/>
            <p:nvPr/>
          </p:nvSpPr>
          <p:spPr>
            <a:xfrm rot="16200000">
              <a:off x="5171072" y="3153112"/>
              <a:ext cx="9605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Stress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9329212-FE4F-DC6B-D5C2-16D989556803}"/>
                </a:ext>
              </a:extLst>
            </p:cNvPr>
            <p:cNvSpPr txBox="1"/>
            <p:nvPr/>
          </p:nvSpPr>
          <p:spPr>
            <a:xfrm>
              <a:off x="6991896" y="4666985"/>
              <a:ext cx="810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97FF625-9506-D6CA-C0B1-B6A897A6E459}"/>
                </a:ext>
              </a:extLst>
            </p:cNvPr>
            <p:cNvSpPr/>
            <p:nvPr/>
          </p:nvSpPr>
          <p:spPr>
            <a:xfrm>
              <a:off x="5875020" y="2050807"/>
              <a:ext cx="2865120" cy="2426697"/>
            </a:xfrm>
            <a:custGeom>
              <a:avLst/>
              <a:gdLst>
                <a:gd name="connsiteX0" fmla="*/ 0 w 2865120"/>
                <a:gd name="connsiteY0" fmla="*/ 1538213 h 2426697"/>
                <a:gd name="connsiteX1" fmla="*/ 396240 w 2865120"/>
                <a:gd name="connsiteY1" fmla="*/ 189473 h 2426697"/>
                <a:gd name="connsiteX2" fmla="*/ 685800 w 2865120"/>
                <a:gd name="connsiteY2" fmla="*/ 2147813 h 2426697"/>
                <a:gd name="connsiteX3" fmla="*/ 1059180 w 2865120"/>
                <a:gd name="connsiteY3" fmla="*/ 860033 h 2426697"/>
                <a:gd name="connsiteX4" fmla="*/ 1310640 w 2865120"/>
                <a:gd name="connsiteY4" fmla="*/ 1667753 h 2426697"/>
                <a:gd name="connsiteX5" fmla="*/ 1737360 w 2865120"/>
                <a:gd name="connsiteY5" fmla="*/ 6593 h 2426697"/>
                <a:gd name="connsiteX6" fmla="*/ 2034540 w 2865120"/>
                <a:gd name="connsiteY6" fmla="*/ 2406893 h 2426697"/>
                <a:gd name="connsiteX7" fmla="*/ 2293620 w 2865120"/>
                <a:gd name="connsiteY7" fmla="*/ 1187693 h 2426697"/>
                <a:gd name="connsiteX8" fmla="*/ 2423160 w 2865120"/>
                <a:gd name="connsiteY8" fmla="*/ 1911593 h 2426697"/>
                <a:gd name="connsiteX9" fmla="*/ 2689860 w 2865120"/>
                <a:gd name="connsiteY9" fmla="*/ 364733 h 2426697"/>
                <a:gd name="connsiteX10" fmla="*/ 2865120 w 2865120"/>
                <a:gd name="connsiteY10" fmla="*/ 1583933 h 2426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65120" h="2426697">
                  <a:moveTo>
                    <a:pt x="0" y="1538213"/>
                  </a:moveTo>
                  <a:cubicBezTo>
                    <a:pt x="140970" y="813043"/>
                    <a:pt x="281940" y="87873"/>
                    <a:pt x="396240" y="189473"/>
                  </a:cubicBezTo>
                  <a:cubicBezTo>
                    <a:pt x="510540" y="291073"/>
                    <a:pt x="575310" y="2036053"/>
                    <a:pt x="685800" y="2147813"/>
                  </a:cubicBezTo>
                  <a:cubicBezTo>
                    <a:pt x="796290" y="2259573"/>
                    <a:pt x="955040" y="940043"/>
                    <a:pt x="1059180" y="860033"/>
                  </a:cubicBezTo>
                  <a:cubicBezTo>
                    <a:pt x="1163320" y="780023"/>
                    <a:pt x="1197610" y="1809993"/>
                    <a:pt x="1310640" y="1667753"/>
                  </a:cubicBezTo>
                  <a:cubicBezTo>
                    <a:pt x="1423670" y="1525513"/>
                    <a:pt x="1616710" y="-116597"/>
                    <a:pt x="1737360" y="6593"/>
                  </a:cubicBezTo>
                  <a:cubicBezTo>
                    <a:pt x="1858010" y="129783"/>
                    <a:pt x="1941830" y="2210043"/>
                    <a:pt x="2034540" y="2406893"/>
                  </a:cubicBezTo>
                  <a:cubicBezTo>
                    <a:pt x="2127250" y="2603743"/>
                    <a:pt x="2228850" y="1270243"/>
                    <a:pt x="2293620" y="1187693"/>
                  </a:cubicBezTo>
                  <a:cubicBezTo>
                    <a:pt x="2358390" y="1105143"/>
                    <a:pt x="2357120" y="2048753"/>
                    <a:pt x="2423160" y="1911593"/>
                  </a:cubicBezTo>
                  <a:cubicBezTo>
                    <a:pt x="2489200" y="1774433"/>
                    <a:pt x="2616200" y="419343"/>
                    <a:pt x="2689860" y="364733"/>
                  </a:cubicBezTo>
                  <a:cubicBezTo>
                    <a:pt x="2763520" y="310123"/>
                    <a:pt x="2814320" y="947028"/>
                    <a:pt x="2865120" y="1583933"/>
                  </a:cubicBezTo>
                </a:path>
              </a:pathLst>
            </a:custGeom>
            <a:noFill/>
            <a:ln w="28575">
              <a:solidFill>
                <a:srgbClr val="3070B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0711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C9438ADE-5300-BC2E-A3A9-75549E19F46A}"/>
              </a:ext>
            </a:extLst>
          </p:cNvPr>
          <p:cNvGrpSpPr/>
          <p:nvPr/>
        </p:nvGrpSpPr>
        <p:grpSpPr>
          <a:xfrm>
            <a:off x="998512" y="1741695"/>
            <a:ext cx="9936188" cy="3278368"/>
            <a:chOff x="998512" y="1741695"/>
            <a:chExt cx="9936188" cy="327836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BA3D7C8-3C8D-36B8-B272-5D216D5EA690}"/>
                </a:ext>
              </a:extLst>
            </p:cNvPr>
            <p:cNvGrpSpPr/>
            <p:nvPr/>
          </p:nvGrpSpPr>
          <p:grpSpPr>
            <a:xfrm>
              <a:off x="998512" y="2009255"/>
              <a:ext cx="9936188" cy="3010808"/>
              <a:chOff x="998512" y="2009255"/>
              <a:chExt cx="9936188" cy="3010808"/>
            </a:xfrm>
          </p:grpSpPr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D758F518-B6FB-1066-F5CE-7AA69BE59F0F}"/>
                  </a:ext>
                </a:extLst>
              </p:cNvPr>
              <p:cNvCxnSpPr/>
              <p:nvPr/>
            </p:nvCxnSpPr>
            <p:spPr>
              <a:xfrm flipV="1">
                <a:off x="1392728" y="2009255"/>
                <a:ext cx="0" cy="28479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310C332E-89D7-15F6-A21E-DDE99529CA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178" y="4647680"/>
                <a:ext cx="539288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4C5D165-BE3E-77F7-B7ED-E2EDD27821F5}"/>
                  </a:ext>
                </a:extLst>
              </p:cNvPr>
              <p:cNvSpPr txBox="1"/>
              <p:nvPr/>
            </p:nvSpPr>
            <p:spPr>
              <a:xfrm rot="16200000">
                <a:off x="670644" y="3101550"/>
                <a:ext cx="1025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Stress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FFFD58-FFCB-B65B-FBE9-C8D0CB4EAE98}"/>
                  </a:ext>
                </a:extLst>
              </p:cNvPr>
              <p:cNvSpPr txBox="1"/>
              <p:nvPr/>
            </p:nvSpPr>
            <p:spPr>
              <a:xfrm>
                <a:off x="2523725" y="4647680"/>
                <a:ext cx="8109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Time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35819E62-3222-CC43-D6EA-0E6A961620A7}"/>
                  </a:ext>
                </a:extLst>
              </p:cNvPr>
              <p:cNvCxnSpPr/>
              <p:nvPr/>
            </p:nvCxnSpPr>
            <p:spPr>
              <a:xfrm flipV="1">
                <a:off x="7907828" y="2009255"/>
                <a:ext cx="0" cy="28479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E4893202-24B4-9ED9-32E8-59F312B11D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98278" y="4647680"/>
                <a:ext cx="323642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0D9C239-2DA5-392E-29DF-3B18E10C95F3}"/>
                  </a:ext>
                </a:extLst>
              </p:cNvPr>
              <p:cNvSpPr txBox="1"/>
              <p:nvPr/>
            </p:nvSpPr>
            <p:spPr>
              <a:xfrm rot="16200000">
                <a:off x="6831413" y="2747218"/>
                <a:ext cx="17337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Stress-level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28A84F-7507-8314-FF81-0F48B7DD52E4}"/>
                  </a:ext>
                </a:extLst>
              </p:cNvPr>
              <p:cNvSpPr txBox="1"/>
              <p:nvPr/>
            </p:nvSpPr>
            <p:spPr>
              <a:xfrm>
                <a:off x="8736216" y="4650731"/>
                <a:ext cx="20384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Occurrences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072FD84-4825-4713-463F-BB28D7819EEB}"/>
                  </a:ext>
                </a:extLst>
              </p:cNvPr>
              <p:cNvSpPr/>
              <p:nvPr/>
            </p:nvSpPr>
            <p:spPr>
              <a:xfrm>
                <a:off x="7923188" y="4099572"/>
                <a:ext cx="2590504" cy="16761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DC12D17-E906-D40F-E48B-6084BE203CBE}"/>
                  </a:ext>
                </a:extLst>
              </p:cNvPr>
              <p:cNvSpPr/>
              <p:nvPr/>
            </p:nvSpPr>
            <p:spPr>
              <a:xfrm>
                <a:off x="7919460" y="3621702"/>
                <a:ext cx="1141989" cy="16761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9D8E728-71DB-EBD3-AFC5-2624197D6B83}"/>
                  </a:ext>
                </a:extLst>
              </p:cNvPr>
              <p:cNvSpPr/>
              <p:nvPr/>
            </p:nvSpPr>
            <p:spPr>
              <a:xfrm>
                <a:off x="7919460" y="3143831"/>
                <a:ext cx="1739237" cy="16761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0A6093-E873-0906-2517-0247A5555CC8}"/>
                  </a:ext>
                </a:extLst>
              </p:cNvPr>
              <p:cNvSpPr/>
              <p:nvPr/>
            </p:nvSpPr>
            <p:spPr>
              <a:xfrm>
                <a:off x="7919460" y="2665960"/>
                <a:ext cx="1141990" cy="16761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Arrow: Right 18">
                <a:extLst>
                  <a:ext uri="{FF2B5EF4-FFF2-40B4-BE49-F238E27FC236}">
                    <a16:creationId xmlns:a16="http://schemas.microsoft.com/office/drawing/2014/main" id="{DA80F9EA-7D02-7474-2F8C-BA93DCE039B7}"/>
                  </a:ext>
                </a:extLst>
              </p:cNvPr>
              <p:cNvSpPr/>
              <p:nvPr/>
            </p:nvSpPr>
            <p:spPr>
              <a:xfrm>
                <a:off x="6602492" y="3060700"/>
                <a:ext cx="584200" cy="25074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05FBBE9-9DB9-8C06-6F03-AC721A9C3B6F}"/>
                </a:ext>
              </a:extLst>
            </p:cNvPr>
            <p:cNvSpPr/>
            <p:nvPr/>
          </p:nvSpPr>
          <p:spPr>
            <a:xfrm>
              <a:off x="1400175" y="1741695"/>
              <a:ext cx="4748941" cy="2750559"/>
            </a:xfrm>
            <a:custGeom>
              <a:avLst/>
              <a:gdLst>
                <a:gd name="connsiteX0" fmla="*/ 0 w 4748941"/>
                <a:gd name="connsiteY0" fmla="*/ 1663493 h 2750559"/>
                <a:gd name="connsiteX1" fmla="*/ 452438 w 4748941"/>
                <a:gd name="connsiteY1" fmla="*/ 410955 h 2750559"/>
                <a:gd name="connsiteX2" fmla="*/ 600075 w 4748941"/>
                <a:gd name="connsiteY2" fmla="*/ 2320718 h 2750559"/>
                <a:gd name="connsiteX3" fmla="*/ 933450 w 4748941"/>
                <a:gd name="connsiteY3" fmla="*/ 544305 h 2750559"/>
                <a:gd name="connsiteX4" fmla="*/ 1004888 w 4748941"/>
                <a:gd name="connsiteY4" fmla="*/ 2392155 h 2750559"/>
                <a:gd name="connsiteX5" fmla="*/ 1195388 w 4748941"/>
                <a:gd name="connsiteY5" fmla="*/ 949118 h 2750559"/>
                <a:gd name="connsiteX6" fmla="*/ 1271588 w 4748941"/>
                <a:gd name="connsiteY6" fmla="*/ 1830180 h 2750559"/>
                <a:gd name="connsiteX7" fmla="*/ 1471613 w 4748941"/>
                <a:gd name="connsiteY7" fmla="*/ 568118 h 2750559"/>
                <a:gd name="connsiteX8" fmla="*/ 1600200 w 4748941"/>
                <a:gd name="connsiteY8" fmla="*/ 2749343 h 2750559"/>
                <a:gd name="connsiteX9" fmla="*/ 1776413 w 4748941"/>
                <a:gd name="connsiteY9" fmla="*/ 215693 h 2750559"/>
                <a:gd name="connsiteX10" fmla="*/ 1857375 w 4748941"/>
                <a:gd name="connsiteY10" fmla="*/ 2006393 h 2750559"/>
                <a:gd name="connsiteX11" fmla="*/ 1976438 w 4748941"/>
                <a:gd name="connsiteY11" fmla="*/ 1392030 h 2750559"/>
                <a:gd name="connsiteX12" fmla="*/ 2066925 w 4748941"/>
                <a:gd name="connsiteY12" fmla="*/ 2030205 h 2750559"/>
                <a:gd name="connsiteX13" fmla="*/ 2233613 w 4748941"/>
                <a:gd name="connsiteY13" fmla="*/ 1444418 h 2750559"/>
                <a:gd name="connsiteX14" fmla="*/ 2281238 w 4748941"/>
                <a:gd name="connsiteY14" fmla="*/ 1944480 h 2750559"/>
                <a:gd name="connsiteX15" fmla="*/ 2652713 w 4748941"/>
                <a:gd name="connsiteY15" fmla="*/ 425243 h 2750559"/>
                <a:gd name="connsiteX16" fmla="*/ 2809875 w 4748941"/>
                <a:gd name="connsiteY16" fmla="*/ 2011155 h 2750559"/>
                <a:gd name="connsiteX17" fmla="*/ 3067050 w 4748941"/>
                <a:gd name="connsiteY17" fmla="*/ 958643 h 2750559"/>
                <a:gd name="connsiteX18" fmla="*/ 3124200 w 4748941"/>
                <a:gd name="connsiteY18" fmla="*/ 2677905 h 2750559"/>
                <a:gd name="connsiteX19" fmla="*/ 3243263 w 4748941"/>
                <a:gd name="connsiteY19" fmla="*/ 2144505 h 2750559"/>
                <a:gd name="connsiteX20" fmla="*/ 3281363 w 4748941"/>
                <a:gd name="connsiteY20" fmla="*/ 2663618 h 2750559"/>
                <a:gd name="connsiteX21" fmla="*/ 3400425 w 4748941"/>
                <a:gd name="connsiteY21" fmla="*/ 2211180 h 2750559"/>
                <a:gd name="connsiteX22" fmla="*/ 3471863 w 4748941"/>
                <a:gd name="connsiteY22" fmla="*/ 2692193 h 2750559"/>
                <a:gd name="connsiteX23" fmla="*/ 3633788 w 4748941"/>
                <a:gd name="connsiteY23" fmla="*/ 2173080 h 2750559"/>
                <a:gd name="connsiteX24" fmla="*/ 3752850 w 4748941"/>
                <a:gd name="connsiteY24" fmla="*/ 2635043 h 2750559"/>
                <a:gd name="connsiteX25" fmla="*/ 3871913 w 4748941"/>
                <a:gd name="connsiteY25" fmla="*/ 2234993 h 2750559"/>
                <a:gd name="connsiteX26" fmla="*/ 4019550 w 4748941"/>
                <a:gd name="connsiteY26" fmla="*/ 2644568 h 2750559"/>
                <a:gd name="connsiteX27" fmla="*/ 4195763 w 4748941"/>
                <a:gd name="connsiteY27" fmla="*/ 10905 h 2750559"/>
                <a:gd name="connsiteX28" fmla="*/ 4281488 w 4748941"/>
                <a:gd name="connsiteY28" fmla="*/ 1687305 h 2750559"/>
                <a:gd name="connsiteX29" fmla="*/ 4414838 w 4748941"/>
                <a:gd name="connsiteY29" fmla="*/ 1182480 h 2750559"/>
                <a:gd name="connsiteX30" fmla="*/ 4529138 w 4748941"/>
                <a:gd name="connsiteY30" fmla="*/ 1725405 h 2750559"/>
                <a:gd name="connsiteX31" fmla="*/ 4719638 w 4748941"/>
                <a:gd name="connsiteY31" fmla="*/ 1177718 h 2750559"/>
                <a:gd name="connsiteX32" fmla="*/ 4748213 w 4748941"/>
                <a:gd name="connsiteY32" fmla="*/ 1696830 h 2750559"/>
                <a:gd name="connsiteX33" fmla="*/ 4748213 w 4748941"/>
                <a:gd name="connsiteY33" fmla="*/ 1696830 h 2750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748941" h="2750559">
                  <a:moveTo>
                    <a:pt x="0" y="1663493"/>
                  </a:moveTo>
                  <a:cubicBezTo>
                    <a:pt x="176213" y="982455"/>
                    <a:pt x="352426" y="301418"/>
                    <a:pt x="452438" y="410955"/>
                  </a:cubicBezTo>
                  <a:cubicBezTo>
                    <a:pt x="552450" y="520492"/>
                    <a:pt x="519906" y="2298493"/>
                    <a:pt x="600075" y="2320718"/>
                  </a:cubicBezTo>
                  <a:cubicBezTo>
                    <a:pt x="680244" y="2342943"/>
                    <a:pt x="865981" y="532399"/>
                    <a:pt x="933450" y="544305"/>
                  </a:cubicBezTo>
                  <a:cubicBezTo>
                    <a:pt x="1000919" y="556211"/>
                    <a:pt x="961232" y="2324686"/>
                    <a:pt x="1004888" y="2392155"/>
                  </a:cubicBezTo>
                  <a:cubicBezTo>
                    <a:pt x="1048544" y="2459624"/>
                    <a:pt x="1150938" y="1042780"/>
                    <a:pt x="1195388" y="949118"/>
                  </a:cubicBezTo>
                  <a:cubicBezTo>
                    <a:pt x="1239838" y="855456"/>
                    <a:pt x="1225551" y="1893680"/>
                    <a:pt x="1271588" y="1830180"/>
                  </a:cubicBezTo>
                  <a:cubicBezTo>
                    <a:pt x="1317625" y="1766680"/>
                    <a:pt x="1416844" y="414924"/>
                    <a:pt x="1471613" y="568118"/>
                  </a:cubicBezTo>
                  <a:cubicBezTo>
                    <a:pt x="1526382" y="721312"/>
                    <a:pt x="1549400" y="2808080"/>
                    <a:pt x="1600200" y="2749343"/>
                  </a:cubicBezTo>
                  <a:cubicBezTo>
                    <a:pt x="1651000" y="2690606"/>
                    <a:pt x="1733551" y="339518"/>
                    <a:pt x="1776413" y="215693"/>
                  </a:cubicBezTo>
                  <a:cubicBezTo>
                    <a:pt x="1819275" y="91868"/>
                    <a:pt x="1824037" y="1810337"/>
                    <a:pt x="1857375" y="2006393"/>
                  </a:cubicBezTo>
                  <a:cubicBezTo>
                    <a:pt x="1890713" y="2202449"/>
                    <a:pt x="1941513" y="1388061"/>
                    <a:pt x="1976438" y="1392030"/>
                  </a:cubicBezTo>
                  <a:cubicBezTo>
                    <a:pt x="2011363" y="1395999"/>
                    <a:pt x="2024063" y="2021474"/>
                    <a:pt x="2066925" y="2030205"/>
                  </a:cubicBezTo>
                  <a:cubicBezTo>
                    <a:pt x="2109787" y="2038936"/>
                    <a:pt x="2197894" y="1458705"/>
                    <a:pt x="2233613" y="1444418"/>
                  </a:cubicBezTo>
                  <a:cubicBezTo>
                    <a:pt x="2269332" y="1430131"/>
                    <a:pt x="2211388" y="2114342"/>
                    <a:pt x="2281238" y="1944480"/>
                  </a:cubicBezTo>
                  <a:cubicBezTo>
                    <a:pt x="2351088" y="1774618"/>
                    <a:pt x="2564607" y="414131"/>
                    <a:pt x="2652713" y="425243"/>
                  </a:cubicBezTo>
                  <a:cubicBezTo>
                    <a:pt x="2740819" y="436355"/>
                    <a:pt x="2740819" y="1922255"/>
                    <a:pt x="2809875" y="2011155"/>
                  </a:cubicBezTo>
                  <a:cubicBezTo>
                    <a:pt x="2878931" y="2100055"/>
                    <a:pt x="3014663" y="847518"/>
                    <a:pt x="3067050" y="958643"/>
                  </a:cubicBezTo>
                  <a:cubicBezTo>
                    <a:pt x="3119437" y="1069768"/>
                    <a:pt x="3094831" y="2480261"/>
                    <a:pt x="3124200" y="2677905"/>
                  </a:cubicBezTo>
                  <a:cubicBezTo>
                    <a:pt x="3153569" y="2875549"/>
                    <a:pt x="3217069" y="2146886"/>
                    <a:pt x="3243263" y="2144505"/>
                  </a:cubicBezTo>
                  <a:cubicBezTo>
                    <a:pt x="3269457" y="2142124"/>
                    <a:pt x="3255169" y="2652506"/>
                    <a:pt x="3281363" y="2663618"/>
                  </a:cubicBezTo>
                  <a:cubicBezTo>
                    <a:pt x="3307557" y="2674730"/>
                    <a:pt x="3368675" y="2206418"/>
                    <a:pt x="3400425" y="2211180"/>
                  </a:cubicBezTo>
                  <a:cubicBezTo>
                    <a:pt x="3432175" y="2215942"/>
                    <a:pt x="3432969" y="2698543"/>
                    <a:pt x="3471863" y="2692193"/>
                  </a:cubicBezTo>
                  <a:cubicBezTo>
                    <a:pt x="3510757" y="2685843"/>
                    <a:pt x="3586957" y="2182605"/>
                    <a:pt x="3633788" y="2173080"/>
                  </a:cubicBezTo>
                  <a:cubicBezTo>
                    <a:pt x="3680619" y="2163555"/>
                    <a:pt x="3713163" y="2624724"/>
                    <a:pt x="3752850" y="2635043"/>
                  </a:cubicBezTo>
                  <a:cubicBezTo>
                    <a:pt x="3792537" y="2645362"/>
                    <a:pt x="3827463" y="2233406"/>
                    <a:pt x="3871913" y="2234993"/>
                  </a:cubicBezTo>
                  <a:cubicBezTo>
                    <a:pt x="3916363" y="2236581"/>
                    <a:pt x="3965575" y="3015249"/>
                    <a:pt x="4019550" y="2644568"/>
                  </a:cubicBezTo>
                  <a:cubicBezTo>
                    <a:pt x="4073525" y="2273887"/>
                    <a:pt x="4152107" y="170449"/>
                    <a:pt x="4195763" y="10905"/>
                  </a:cubicBezTo>
                  <a:cubicBezTo>
                    <a:pt x="4239419" y="-148639"/>
                    <a:pt x="4244976" y="1492042"/>
                    <a:pt x="4281488" y="1687305"/>
                  </a:cubicBezTo>
                  <a:cubicBezTo>
                    <a:pt x="4318001" y="1882568"/>
                    <a:pt x="4373563" y="1176130"/>
                    <a:pt x="4414838" y="1182480"/>
                  </a:cubicBezTo>
                  <a:cubicBezTo>
                    <a:pt x="4456113" y="1188830"/>
                    <a:pt x="4478338" y="1726199"/>
                    <a:pt x="4529138" y="1725405"/>
                  </a:cubicBezTo>
                  <a:cubicBezTo>
                    <a:pt x="4579938" y="1724611"/>
                    <a:pt x="4683126" y="1182480"/>
                    <a:pt x="4719638" y="1177718"/>
                  </a:cubicBezTo>
                  <a:cubicBezTo>
                    <a:pt x="4756151" y="1172955"/>
                    <a:pt x="4748213" y="1696830"/>
                    <a:pt x="4748213" y="1696830"/>
                  </a:cubicBezTo>
                  <a:lnTo>
                    <a:pt x="4748213" y="1696830"/>
                  </a:lnTo>
                </a:path>
              </a:pathLst>
            </a:custGeom>
            <a:ln w="28575">
              <a:solidFill>
                <a:srgbClr val="3070B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6373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D15EE2F-4ABC-32E6-D03F-BF604F37F6F3}"/>
              </a:ext>
            </a:extLst>
          </p:cNvPr>
          <p:cNvGrpSpPr/>
          <p:nvPr/>
        </p:nvGrpSpPr>
        <p:grpSpPr>
          <a:xfrm>
            <a:off x="1605272" y="142159"/>
            <a:ext cx="10329551" cy="5978941"/>
            <a:chOff x="1605272" y="142159"/>
            <a:chExt cx="10329551" cy="5978941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3D9A9532-4305-BCA6-6511-7B52AE672097}"/>
                </a:ext>
              </a:extLst>
            </p:cNvPr>
            <p:cNvCxnSpPr/>
            <p:nvPr/>
          </p:nvCxnSpPr>
          <p:spPr>
            <a:xfrm flipV="1">
              <a:off x="3489861" y="158332"/>
              <a:ext cx="0" cy="28479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360D2D03-A8F8-C0E5-8A44-455BA8491D37}"/>
                </a:ext>
              </a:extLst>
            </p:cNvPr>
            <p:cNvCxnSpPr>
              <a:cxnSpLocks/>
            </p:cNvCxnSpPr>
            <p:nvPr/>
          </p:nvCxnSpPr>
          <p:spPr>
            <a:xfrm>
              <a:off x="3280311" y="2796757"/>
              <a:ext cx="53928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E288F91-8FBC-CA5B-09F1-40A274759BAC}"/>
                </a:ext>
              </a:extLst>
            </p:cNvPr>
            <p:cNvSpPr txBox="1"/>
            <p:nvPr/>
          </p:nvSpPr>
          <p:spPr>
            <a:xfrm rot="16200000">
              <a:off x="1943289" y="1258144"/>
              <a:ext cx="25997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Load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44DD731-FEC5-DCE5-6635-1FF5D54DA6D7}"/>
                </a:ext>
              </a:extLst>
            </p:cNvPr>
            <p:cNvSpPr txBox="1"/>
            <p:nvPr/>
          </p:nvSpPr>
          <p:spPr>
            <a:xfrm>
              <a:off x="5529306" y="2758066"/>
              <a:ext cx="8109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Time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1B66C44-9611-FCAA-FCB5-A5F1A2C3B9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82716" y="3991444"/>
              <a:ext cx="0" cy="190067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20F5F6C-EDBF-24C0-50CB-889DD8659170}"/>
                </a:ext>
              </a:extLst>
            </p:cNvPr>
            <p:cNvCxnSpPr>
              <a:cxnSpLocks/>
            </p:cNvCxnSpPr>
            <p:nvPr/>
          </p:nvCxnSpPr>
          <p:spPr>
            <a:xfrm>
              <a:off x="1773166" y="5682564"/>
              <a:ext cx="25630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3663AEE-97EF-5C1C-64C2-263FA96A879E}"/>
                </a:ext>
              </a:extLst>
            </p:cNvPr>
            <p:cNvSpPr txBox="1"/>
            <p:nvPr/>
          </p:nvSpPr>
          <p:spPr>
            <a:xfrm rot="16200000">
              <a:off x="994667" y="4671847"/>
              <a:ext cx="16213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Load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91C923E-B73F-8850-73F7-4BA974C9FD03}"/>
                </a:ext>
              </a:extLst>
            </p:cNvPr>
            <p:cNvSpPr txBox="1"/>
            <p:nvPr/>
          </p:nvSpPr>
          <p:spPr>
            <a:xfrm>
              <a:off x="2649218" y="5720990"/>
              <a:ext cx="8109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Time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0664156-B451-5A0D-547E-E15983584E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7861" y="3991444"/>
              <a:ext cx="0" cy="190067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2A51738-1F4C-53B1-D620-E2B1ABE81BB1}"/>
                </a:ext>
              </a:extLst>
            </p:cNvPr>
            <p:cNvCxnSpPr>
              <a:cxnSpLocks/>
            </p:cNvCxnSpPr>
            <p:nvPr/>
          </p:nvCxnSpPr>
          <p:spPr>
            <a:xfrm>
              <a:off x="4698311" y="5682564"/>
              <a:ext cx="25630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3F02516-680C-4403-99F3-51627190C0BE}"/>
                </a:ext>
              </a:extLst>
            </p:cNvPr>
            <p:cNvSpPr txBox="1"/>
            <p:nvPr/>
          </p:nvSpPr>
          <p:spPr>
            <a:xfrm rot="16200000">
              <a:off x="3920351" y="4671308"/>
              <a:ext cx="16202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Load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3C77219-96D4-333B-5B8D-79415C610A18}"/>
                </a:ext>
              </a:extLst>
            </p:cNvPr>
            <p:cNvSpPr txBox="1"/>
            <p:nvPr/>
          </p:nvSpPr>
          <p:spPr>
            <a:xfrm>
              <a:off x="5574363" y="5720990"/>
              <a:ext cx="8109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Time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8DB2134-1127-25A6-AC36-3CEEC7EB3F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006" y="3991444"/>
              <a:ext cx="0" cy="190067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EE4C289-34C9-980A-67AD-F8996B83719F}"/>
                </a:ext>
              </a:extLst>
            </p:cNvPr>
            <p:cNvCxnSpPr>
              <a:cxnSpLocks/>
            </p:cNvCxnSpPr>
            <p:nvPr/>
          </p:nvCxnSpPr>
          <p:spPr>
            <a:xfrm>
              <a:off x="7623456" y="5682564"/>
              <a:ext cx="25630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FBB49C0-DED6-46E2-0739-70C43B7D7C12}"/>
                </a:ext>
              </a:extLst>
            </p:cNvPr>
            <p:cNvSpPr txBox="1"/>
            <p:nvPr/>
          </p:nvSpPr>
          <p:spPr>
            <a:xfrm rot="16200000">
              <a:off x="6846034" y="4670771"/>
              <a:ext cx="16191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Load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290E6E5-1429-B5F1-3F85-AEF72CD13DB4}"/>
                </a:ext>
              </a:extLst>
            </p:cNvPr>
            <p:cNvSpPr txBox="1"/>
            <p:nvPr/>
          </p:nvSpPr>
          <p:spPr>
            <a:xfrm>
              <a:off x="8499508" y="5720990"/>
              <a:ext cx="8109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Time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31E1572-29F3-4BF8-3A1B-AF2D89A41F83}"/>
                </a:ext>
              </a:extLst>
            </p:cNvPr>
            <p:cNvCxnSpPr/>
            <p:nvPr/>
          </p:nvCxnSpPr>
          <p:spPr>
            <a:xfrm>
              <a:off x="3489861" y="1122218"/>
              <a:ext cx="102855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ECBA3AB-7888-071E-C905-BCF399BC62F6}"/>
                </a:ext>
              </a:extLst>
            </p:cNvPr>
            <p:cNvCxnSpPr/>
            <p:nvPr/>
          </p:nvCxnSpPr>
          <p:spPr>
            <a:xfrm>
              <a:off x="4518420" y="2075179"/>
              <a:ext cx="102855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580E384-091F-A06F-B513-E1097254B9C9}"/>
                </a:ext>
              </a:extLst>
            </p:cNvPr>
            <p:cNvCxnSpPr/>
            <p:nvPr/>
          </p:nvCxnSpPr>
          <p:spPr>
            <a:xfrm>
              <a:off x="5546979" y="1191491"/>
              <a:ext cx="102855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4712117-6D0F-58D1-19AF-255DF207AB90}"/>
                </a:ext>
              </a:extLst>
            </p:cNvPr>
            <p:cNvCxnSpPr>
              <a:cxnSpLocks/>
            </p:cNvCxnSpPr>
            <p:nvPr/>
          </p:nvCxnSpPr>
          <p:spPr>
            <a:xfrm>
              <a:off x="7331076" y="2019733"/>
              <a:ext cx="51913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A17FCA7-19AD-ECB6-8DE5-7A3913C5334D}"/>
                </a:ext>
              </a:extLst>
            </p:cNvPr>
            <p:cNvCxnSpPr>
              <a:cxnSpLocks/>
            </p:cNvCxnSpPr>
            <p:nvPr/>
          </p:nvCxnSpPr>
          <p:spPr>
            <a:xfrm>
              <a:off x="6575537" y="2422656"/>
              <a:ext cx="755539" cy="150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5DE2DE8-092D-B502-1028-9D202976DA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18420" y="1122218"/>
              <a:ext cx="0" cy="95509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4B99E1F-E03C-EE5B-036D-1DCA867A8729}"/>
                </a:ext>
              </a:extLst>
            </p:cNvPr>
            <p:cNvCxnSpPr>
              <a:cxnSpLocks/>
            </p:cNvCxnSpPr>
            <p:nvPr/>
          </p:nvCxnSpPr>
          <p:spPr>
            <a:xfrm>
              <a:off x="5546979" y="1191491"/>
              <a:ext cx="0" cy="8836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5D5B489-A365-5782-0C84-C1D9FEC57F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75537" y="1191491"/>
              <a:ext cx="0" cy="123593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B2BB9BB-32C6-A7EB-6C91-71D14B57D43C}"/>
                </a:ext>
              </a:extLst>
            </p:cNvPr>
            <p:cNvCxnSpPr>
              <a:cxnSpLocks/>
            </p:cNvCxnSpPr>
            <p:nvPr/>
          </p:nvCxnSpPr>
          <p:spPr>
            <a:xfrm>
              <a:off x="7331076" y="2019733"/>
              <a:ext cx="0" cy="40292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CEF25FB-5F5A-4435-BE44-675C5FC0CB46}"/>
                </a:ext>
              </a:extLst>
            </p:cNvPr>
            <p:cNvCxnSpPr>
              <a:cxnSpLocks/>
            </p:cNvCxnSpPr>
            <p:nvPr/>
          </p:nvCxnSpPr>
          <p:spPr>
            <a:xfrm>
              <a:off x="3489861" y="1719118"/>
              <a:ext cx="54873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06CFC41-2730-1786-2420-7D045ADED38F}"/>
                </a:ext>
              </a:extLst>
            </p:cNvPr>
            <p:cNvCxnSpPr>
              <a:cxnSpLocks/>
            </p:cNvCxnSpPr>
            <p:nvPr/>
          </p:nvCxnSpPr>
          <p:spPr>
            <a:xfrm>
              <a:off x="3489861" y="1433368"/>
              <a:ext cx="129803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F9A5D19-5B36-DE52-5495-CBBF0D8264FB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2277918"/>
              <a:ext cx="4798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F3426ED-862C-F292-D39B-8A8CF19AF506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1719118"/>
              <a:ext cx="0" cy="5588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57A85C1-2F41-7C73-1403-4F98B1B6CE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7900" y="1433368"/>
              <a:ext cx="0" cy="42162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B065352-E5B5-CB8F-5067-91DA9CD00B68}"/>
                </a:ext>
              </a:extLst>
            </p:cNvPr>
            <p:cNvCxnSpPr/>
            <p:nvPr/>
          </p:nvCxnSpPr>
          <p:spPr>
            <a:xfrm>
              <a:off x="4518420" y="2690668"/>
              <a:ext cx="102855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0C657F2-01B5-53FF-3DA5-AF94BADD61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18420" y="2277918"/>
              <a:ext cx="0" cy="42162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CD28742-D8F8-8446-F846-2DED4A68B9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46979" y="2277918"/>
              <a:ext cx="0" cy="42162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84AAC13-6CC6-0135-8DB4-C560239E2C5A}"/>
                </a:ext>
              </a:extLst>
            </p:cNvPr>
            <p:cNvCxnSpPr>
              <a:cxnSpLocks/>
            </p:cNvCxnSpPr>
            <p:nvPr/>
          </p:nvCxnSpPr>
          <p:spPr>
            <a:xfrm>
              <a:off x="5546979" y="2277918"/>
              <a:ext cx="129803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A499059-789D-0DD1-697C-09CBC8ABD2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16459" y="1433368"/>
              <a:ext cx="0" cy="42162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914220B-6D5E-C598-AAE2-BAF48C910A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36798" y="1041983"/>
              <a:ext cx="0" cy="123593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225711B-2AEC-FD1B-F891-F39DB7BB9C8B}"/>
                </a:ext>
              </a:extLst>
            </p:cNvPr>
            <p:cNvCxnSpPr>
              <a:cxnSpLocks/>
            </p:cNvCxnSpPr>
            <p:nvPr/>
          </p:nvCxnSpPr>
          <p:spPr>
            <a:xfrm>
              <a:off x="6836798" y="1041983"/>
              <a:ext cx="4798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6FA70F3-2B4E-BCBF-A625-4628832DF0AC}"/>
                </a:ext>
              </a:extLst>
            </p:cNvPr>
            <p:cNvCxnSpPr/>
            <p:nvPr/>
          </p:nvCxnSpPr>
          <p:spPr>
            <a:xfrm>
              <a:off x="4787900" y="1854994"/>
              <a:ext cx="102855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2C5AEE5-97FE-176A-88F8-93339B8A5959}"/>
                </a:ext>
              </a:extLst>
            </p:cNvPr>
            <p:cNvCxnSpPr>
              <a:cxnSpLocks/>
            </p:cNvCxnSpPr>
            <p:nvPr/>
          </p:nvCxnSpPr>
          <p:spPr>
            <a:xfrm>
              <a:off x="5816459" y="1433368"/>
              <a:ext cx="23667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329E5E7-9C7F-55BE-D0A2-D7A95EB903D2}"/>
                </a:ext>
              </a:extLst>
            </p:cNvPr>
            <p:cNvCxnSpPr>
              <a:cxnSpLocks/>
            </p:cNvCxnSpPr>
            <p:nvPr/>
          </p:nvCxnSpPr>
          <p:spPr>
            <a:xfrm>
              <a:off x="6053138" y="1433368"/>
              <a:ext cx="0" cy="5588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4C1FFEF-3C61-73AE-3E20-0D391E92E53D}"/>
                </a:ext>
              </a:extLst>
            </p:cNvPr>
            <p:cNvCxnSpPr>
              <a:cxnSpLocks/>
            </p:cNvCxnSpPr>
            <p:nvPr/>
          </p:nvCxnSpPr>
          <p:spPr>
            <a:xfrm>
              <a:off x="6053138" y="1992168"/>
              <a:ext cx="31432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8BB78984-F081-E943-1750-34017BB28C23}"/>
                </a:ext>
              </a:extLst>
            </p:cNvPr>
            <p:cNvGrpSpPr/>
            <p:nvPr/>
          </p:nvGrpSpPr>
          <p:grpSpPr>
            <a:xfrm>
              <a:off x="1989992" y="4429245"/>
              <a:ext cx="2076091" cy="991877"/>
              <a:chOff x="5318036" y="2535503"/>
              <a:chExt cx="3826757" cy="1657561"/>
            </a:xfrm>
          </p:grpSpPr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F6120616-3F73-FF6D-3BE9-3FD961ED61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18036" y="3212638"/>
                <a:ext cx="54873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0DDA4F78-BF0D-FDD1-D49B-38630FCF21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6775" y="3771438"/>
                <a:ext cx="47982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8EF2E87D-2777-040D-CAC1-71642E50A9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6775" y="3212638"/>
                <a:ext cx="0" cy="5588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D42596EA-3E76-6917-549D-88B8F1E9E3FE}"/>
                  </a:ext>
                </a:extLst>
              </p:cNvPr>
              <p:cNvCxnSpPr/>
              <p:nvPr/>
            </p:nvCxnSpPr>
            <p:spPr>
              <a:xfrm>
                <a:off x="6346595" y="4184188"/>
                <a:ext cx="102855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088106E2-1AC6-B2E0-B518-15FE2337A3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46595" y="3771438"/>
                <a:ext cx="0" cy="42162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BEA5D3D7-9F51-3635-DE2D-BF91CB89AC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75154" y="3771438"/>
                <a:ext cx="0" cy="42162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B0E95562-35B2-3139-2458-4D6524E1D3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75154" y="3771438"/>
                <a:ext cx="129803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284E6C27-410B-CED8-2BF7-C8D837594B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64973" y="2535503"/>
                <a:ext cx="0" cy="123593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3D900660-F133-9F98-5F8B-699A9943D0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64973" y="2535503"/>
                <a:ext cx="47982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E3F75C02-3C5E-FB40-0709-4C9676816E76}"/>
                </a:ext>
              </a:extLst>
            </p:cNvPr>
            <p:cNvGrpSpPr/>
            <p:nvPr/>
          </p:nvGrpSpPr>
          <p:grpSpPr>
            <a:xfrm>
              <a:off x="4915137" y="4491302"/>
              <a:ext cx="2000894" cy="933197"/>
              <a:chOff x="5139046" y="3319901"/>
              <a:chExt cx="4360347" cy="1305208"/>
            </a:xfrm>
          </p:grpSpPr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EC3D3616-311A-EE04-F9CD-ACCC3F6265CC}"/>
                  </a:ext>
                </a:extLst>
              </p:cNvPr>
              <p:cNvCxnSpPr/>
              <p:nvPr/>
            </p:nvCxnSpPr>
            <p:spPr>
              <a:xfrm>
                <a:off x="5139046" y="3319901"/>
                <a:ext cx="102855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5CEBA7DF-827A-5BE7-42F4-F9EDBEAF8672}"/>
                  </a:ext>
                </a:extLst>
              </p:cNvPr>
              <p:cNvCxnSpPr/>
              <p:nvPr/>
            </p:nvCxnSpPr>
            <p:spPr>
              <a:xfrm>
                <a:off x="6167605" y="4272862"/>
                <a:ext cx="102855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DB6935E3-7612-7A24-11ED-9966B3481EC9}"/>
                  </a:ext>
                </a:extLst>
              </p:cNvPr>
              <p:cNvCxnSpPr/>
              <p:nvPr/>
            </p:nvCxnSpPr>
            <p:spPr>
              <a:xfrm>
                <a:off x="7196164" y="3389174"/>
                <a:ext cx="102855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59289F59-EA3C-5779-0C06-7C4B2DC92D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80261" y="4217416"/>
                <a:ext cx="519132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A2C0F8A1-EFD8-EB5E-1A17-AC890188F5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24722" y="4620339"/>
                <a:ext cx="755539" cy="150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0F83D385-7935-5E9B-4057-674AC4698F2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67605" y="3319901"/>
                <a:ext cx="0" cy="95509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D018A15F-C342-D1F9-8850-751FF0ECC3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96164" y="3389174"/>
                <a:ext cx="0" cy="88368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8EDDA373-61B9-22C7-8AA9-9434BDE60C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24722" y="3389174"/>
                <a:ext cx="0" cy="123593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7533E7B3-B390-14B5-399F-FA9D393D0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80261" y="4217416"/>
                <a:ext cx="0" cy="40292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AF715483-32E5-7CF1-1F57-C178E52E18EF}"/>
                </a:ext>
              </a:extLst>
            </p:cNvPr>
            <p:cNvGrpSpPr/>
            <p:nvPr/>
          </p:nvGrpSpPr>
          <p:grpSpPr>
            <a:xfrm>
              <a:off x="7850208" y="4713604"/>
              <a:ext cx="1745472" cy="538122"/>
              <a:chOff x="8000901" y="4666031"/>
              <a:chExt cx="2877602" cy="558800"/>
            </a:xfrm>
          </p:grpSpPr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0BB922FD-C14A-B91F-3E19-4405CA7066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00901" y="4666031"/>
                <a:ext cx="129803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E600D167-E42A-FD2A-C021-63026B7C927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98940" y="4666031"/>
                <a:ext cx="0" cy="42162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159029F5-7FF1-5D42-F526-FED3CAE852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27499" y="4666031"/>
                <a:ext cx="0" cy="42162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CAE79577-42D3-FFD2-D561-1AC6F92420F3}"/>
                  </a:ext>
                </a:extLst>
              </p:cNvPr>
              <p:cNvCxnSpPr/>
              <p:nvPr/>
            </p:nvCxnSpPr>
            <p:spPr>
              <a:xfrm>
                <a:off x="9298940" y="5087657"/>
                <a:ext cx="102855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612FE3C2-A564-4BD7-6A8F-72C5488B03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27499" y="4666031"/>
                <a:ext cx="23667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87728461-4C19-8AC6-1214-91D4A72A7A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64178" y="4666031"/>
                <a:ext cx="0" cy="5588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21339BC9-E51D-BFD8-7C44-D3228AAD8A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64178" y="5224831"/>
                <a:ext cx="314325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03E7DA2D-0412-80F7-61BA-58A8992A1672}"/>
                </a:ext>
              </a:extLst>
            </p:cNvPr>
            <p:cNvSpPr txBox="1"/>
            <p:nvPr/>
          </p:nvSpPr>
          <p:spPr>
            <a:xfrm>
              <a:off x="8337705" y="437134"/>
              <a:ext cx="3597114" cy="4001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Load Sequence 1, D = 0.834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2DE1139-0C7B-C1C8-425E-FB45C47A8E97}"/>
                </a:ext>
              </a:extLst>
            </p:cNvPr>
            <p:cNvSpPr txBox="1"/>
            <p:nvPr/>
          </p:nvSpPr>
          <p:spPr>
            <a:xfrm>
              <a:off x="8337705" y="922759"/>
              <a:ext cx="3597116" cy="4001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Load Sequence 2, D = 1,053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94DA9043-FE01-D094-95B0-FCF256AFDEA2}"/>
                </a:ext>
              </a:extLst>
            </p:cNvPr>
            <p:cNvSpPr txBox="1"/>
            <p:nvPr/>
          </p:nvSpPr>
          <p:spPr>
            <a:xfrm>
              <a:off x="8319617" y="1413151"/>
              <a:ext cx="3615206" cy="4001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Load Sequence 3, D = 1,130</a:t>
              </a:r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F0A299CF-8B8E-B3DE-B7A0-5A48E89F5345}"/>
                </a:ext>
              </a:extLst>
            </p:cNvPr>
            <p:cNvCxnSpPr>
              <a:cxnSpLocks/>
              <a:endCxn id="132" idx="1"/>
            </p:cNvCxnSpPr>
            <p:nvPr/>
          </p:nvCxnSpPr>
          <p:spPr>
            <a:xfrm flipV="1">
              <a:off x="7316618" y="637189"/>
              <a:ext cx="1021087" cy="404794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B8637B21-4AA1-CC78-8337-74D7CB3EE9E3}"/>
                </a:ext>
              </a:extLst>
            </p:cNvPr>
            <p:cNvCxnSpPr>
              <a:cxnSpLocks/>
              <a:endCxn id="133" idx="1"/>
            </p:cNvCxnSpPr>
            <p:nvPr/>
          </p:nvCxnSpPr>
          <p:spPr>
            <a:xfrm flipV="1">
              <a:off x="6367463" y="1122814"/>
              <a:ext cx="1970242" cy="855541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192EEA34-1DDA-C7A0-A0E6-4CA4C4488E40}"/>
                </a:ext>
              </a:extLst>
            </p:cNvPr>
            <p:cNvCxnSpPr>
              <a:cxnSpLocks/>
              <a:endCxn id="134" idx="1"/>
            </p:cNvCxnSpPr>
            <p:nvPr/>
          </p:nvCxnSpPr>
          <p:spPr>
            <a:xfrm flipV="1">
              <a:off x="7850208" y="1613206"/>
              <a:ext cx="469409" cy="395137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9EE69FF8-D428-35F3-20C5-6A388F003ACA}"/>
                </a:ext>
              </a:extLst>
            </p:cNvPr>
            <p:cNvSpPr txBox="1"/>
            <p:nvPr/>
          </p:nvSpPr>
          <p:spPr>
            <a:xfrm>
              <a:off x="2577656" y="3702553"/>
              <a:ext cx="10406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Class: -1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7F793B47-1BE3-1974-D839-B0C7CBD2BEAC}"/>
                </a:ext>
              </a:extLst>
            </p:cNvPr>
            <p:cNvSpPr txBox="1"/>
            <p:nvPr/>
          </p:nvSpPr>
          <p:spPr>
            <a:xfrm>
              <a:off x="4833815" y="142159"/>
              <a:ext cx="21194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All load sequences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41502120-0A48-F057-0B31-9CF94766E9D4}"/>
                </a:ext>
              </a:extLst>
            </p:cNvPr>
            <p:cNvSpPr txBox="1"/>
            <p:nvPr/>
          </p:nvSpPr>
          <p:spPr>
            <a:xfrm>
              <a:off x="5515288" y="3702553"/>
              <a:ext cx="9621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Class: 0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C603DDA4-A696-2604-9D76-32CD9640C031}"/>
                </a:ext>
              </a:extLst>
            </p:cNvPr>
            <p:cNvSpPr txBox="1"/>
            <p:nvPr/>
          </p:nvSpPr>
          <p:spPr>
            <a:xfrm>
              <a:off x="8427946" y="3702553"/>
              <a:ext cx="9621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Class: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970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roup 289">
            <a:extLst>
              <a:ext uri="{FF2B5EF4-FFF2-40B4-BE49-F238E27FC236}">
                <a16:creationId xmlns:a16="http://schemas.microsoft.com/office/drawing/2014/main" id="{8078EF0A-C140-E44F-334F-5358B87A327B}"/>
              </a:ext>
            </a:extLst>
          </p:cNvPr>
          <p:cNvGrpSpPr/>
          <p:nvPr/>
        </p:nvGrpSpPr>
        <p:grpSpPr>
          <a:xfrm>
            <a:off x="108177" y="49109"/>
            <a:ext cx="11759848" cy="6905605"/>
            <a:chOff x="108177" y="49109"/>
            <a:chExt cx="11759848" cy="6905605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96A3D709-A68D-EC78-E429-55583B20DB0F}"/>
                </a:ext>
              </a:extLst>
            </p:cNvPr>
            <p:cNvCxnSpPr/>
            <p:nvPr/>
          </p:nvCxnSpPr>
          <p:spPr>
            <a:xfrm flipV="1">
              <a:off x="619248" y="62582"/>
              <a:ext cx="0" cy="284797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5F40CBEE-F05C-D172-11FF-9FB0C26D4969}"/>
                </a:ext>
              </a:extLst>
            </p:cNvPr>
            <p:cNvCxnSpPr>
              <a:cxnSpLocks/>
            </p:cNvCxnSpPr>
            <p:nvPr/>
          </p:nvCxnSpPr>
          <p:spPr>
            <a:xfrm>
              <a:off x="409698" y="2701007"/>
              <a:ext cx="539288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564220-430B-C09A-6E68-9D4847884D23}"/>
                </a:ext>
              </a:extLst>
            </p:cNvPr>
            <p:cNvSpPr txBox="1"/>
            <p:nvPr/>
          </p:nvSpPr>
          <p:spPr>
            <a:xfrm rot="16200000">
              <a:off x="-649264" y="1417591"/>
              <a:ext cx="2043614" cy="52322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Load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624F312-F4BE-647B-A6D9-50BD8AC55F48}"/>
                </a:ext>
              </a:extLst>
            </p:cNvPr>
            <p:cNvCxnSpPr>
              <a:cxnSpLocks/>
            </p:cNvCxnSpPr>
            <p:nvPr/>
          </p:nvCxnSpPr>
          <p:spPr>
            <a:xfrm>
              <a:off x="619248" y="670868"/>
              <a:ext cx="548739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2326169-A113-7BE9-9CB6-9BEF364ECFEE}"/>
                </a:ext>
              </a:extLst>
            </p:cNvPr>
            <p:cNvCxnSpPr>
              <a:cxnSpLocks/>
            </p:cNvCxnSpPr>
            <p:nvPr/>
          </p:nvCxnSpPr>
          <p:spPr>
            <a:xfrm>
              <a:off x="1167987" y="1982143"/>
              <a:ext cx="195263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37F6784-0D85-B6F3-4F68-2DAE6E497B97}"/>
                </a:ext>
              </a:extLst>
            </p:cNvPr>
            <p:cNvCxnSpPr>
              <a:cxnSpLocks/>
            </p:cNvCxnSpPr>
            <p:nvPr/>
          </p:nvCxnSpPr>
          <p:spPr>
            <a:xfrm>
              <a:off x="1172749" y="661198"/>
              <a:ext cx="0" cy="1316179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021526F-B368-8B78-3E5B-A47D03A7A0D1}"/>
                </a:ext>
              </a:extLst>
            </p:cNvPr>
            <p:cNvCxnSpPr>
              <a:cxnSpLocks/>
            </p:cNvCxnSpPr>
            <p:nvPr/>
          </p:nvCxnSpPr>
          <p:spPr>
            <a:xfrm>
              <a:off x="1363250" y="670868"/>
              <a:ext cx="0" cy="1316179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B5C1AC9-02C7-5977-7137-7D8D030133C7}"/>
                </a:ext>
              </a:extLst>
            </p:cNvPr>
            <p:cNvCxnSpPr>
              <a:cxnSpLocks/>
            </p:cNvCxnSpPr>
            <p:nvPr/>
          </p:nvCxnSpPr>
          <p:spPr>
            <a:xfrm>
              <a:off x="1352673" y="670868"/>
              <a:ext cx="548739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D759195-353F-B98F-E6B8-13F3CC4C4794}"/>
                </a:ext>
              </a:extLst>
            </p:cNvPr>
            <p:cNvCxnSpPr>
              <a:cxnSpLocks/>
            </p:cNvCxnSpPr>
            <p:nvPr/>
          </p:nvCxnSpPr>
          <p:spPr>
            <a:xfrm>
              <a:off x="1901412" y="1982143"/>
              <a:ext cx="195263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F0647A9-0C31-031A-305D-8739303276C9}"/>
                </a:ext>
              </a:extLst>
            </p:cNvPr>
            <p:cNvCxnSpPr>
              <a:cxnSpLocks/>
            </p:cNvCxnSpPr>
            <p:nvPr/>
          </p:nvCxnSpPr>
          <p:spPr>
            <a:xfrm>
              <a:off x="1906174" y="661198"/>
              <a:ext cx="0" cy="1316179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87CB60A-0176-C479-50FB-DC4AD18E6077}"/>
                </a:ext>
              </a:extLst>
            </p:cNvPr>
            <p:cNvCxnSpPr>
              <a:cxnSpLocks/>
            </p:cNvCxnSpPr>
            <p:nvPr/>
          </p:nvCxnSpPr>
          <p:spPr>
            <a:xfrm>
              <a:off x="2096675" y="670868"/>
              <a:ext cx="0" cy="1316179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E839C07-65AD-A667-0D4C-BB37B84410AD}"/>
                </a:ext>
              </a:extLst>
            </p:cNvPr>
            <p:cNvCxnSpPr>
              <a:cxnSpLocks/>
            </p:cNvCxnSpPr>
            <p:nvPr/>
          </p:nvCxnSpPr>
          <p:spPr>
            <a:xfrm>
              <a:off x="2090861" y="670868"/>
              <a:ext cx="548739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DFC291C-5311-B1CB-1532-5A4683F0FF1A}"/>
                </a:ext>
              </a:extLst>
            </p:cNvPr>
            <p:cNvCxnSpPr>
              <a:cxnSpLocks/>
            </p:cNvCxnSpPr>
            <p:nvPr/>
          </p:nvCxnSpPr>
          <p:spPr>
            <a:xfrm>
              <a:off x="2639600" y="1982143"/>
              <a:ext cx="195263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D7F7E06-5955-E8A3-7864-217404069977}"/>
                </a:ext>
              </a:extLst>
            </p:cNvPr>
            <p:cNvCxnSpPr>
              <a:cxnSpLocks/>
            </p:cNvCxnSpPr>
            <p:nvPr/>
          </p:nvCxnSpPr>
          <p:spPr>
            <a:xfrm>
              <a:off x="2644362" y="661198"/>
              <a:ext cx="0" cy="1316179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8F87394-07E8-E1DA-89B0-D7D86688367D}"/>
                </a:ext>
              </a:extLst>
            </p:cNvPr>
            <p:cNvCxnSpPr>
              <a:cxnSpLocks/>
            </p:cNvCxnSpPr>
            <p:nvPr/>
          </p:nvCxnSpPr>
          <p:spPr>
            <a:xfrm>
              <a:off x="2834863" y="670868"/>
              <a:ext cx="0" cy="1316179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8B892A1-5A6F-6196-B803-B403AC5657EC}"/>
                </a:ext>
              </a:extLst>
            </p:cNvPr>
            <p:cNvCxnSpPr>
              <a:cxnSpLocks/>
            </p:cNvCxnSpPr>
            <p:nvPr/>
          </p:nvCxnSpPr>
          <p:spPr>
            <a:xfrm>
              <a:off x="2824286" y="670868"/>
              <a:ext cx="548739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1586D46-0DCD-79C8-5306-9E4F316D53B0}"/>
                </a:ext>
              </a:extLst>
            </p:cNvPr>
            <p:cNvCxnSpPr>
              <a:cxnSpLocks/>
            </p:cNvCxnSpPr>
            <p:nvPr/>
          </p:nvCxnSpPr>
          <p:spPr>
            <a:xfrm>
              <a:off x="3373025" y="1982143"/>
              <a:ext cx="195263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688594A-BC3F-A1B5-C5C9-D55F052C5BCA}"/>
                </a:ext>
              </a:extLst>
            </p:cNvPr>
            <p:cNvCxnSpPr>
              <a:cxnSpLocks/>
            </p:cNvCxnSpPr>
            <p:nvPr/>
          </p:nvCxnSpPr>
          <p:spPr>
            <a:xfrm>
              <a:off x="3377787" y="661198"/>
              <a:ext cx="0" cy="1316179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779E01B-FA42-10D5-E124-7853080C9D67}"/>
                </a:ext>
              </a:extLst>
            </p:cNvPr>
            <p:cNvCxnSpPr>
              <a:cxnSpLocks/>
            </p:cNvCxnSpPr>
            <p:nvPr/>
          </p:nvCxnSpPr>
          <p:spPr>
            <a:xfrm>
              <a:off x="3568288" y="670868"/>
              <a:ext cx="0" cy="1316179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3303EDA-151D-17CE-79ED-850D75373891}"/>
                </a:ext>
              </a:extLst>
            </p:cNvPr>
            <p:cNvCxnSpPr>
              <a:cxnSpLocks/>
            </p:cNvCxnSpPr>
            <p:nvPr/>
          </p:nvCxnSpPr>
          <p:spPr>
            <a:xfrm>
              <a:off x="3552949" y="670868"/>
              <a:ext cx="548739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9AD032A-A8DE-42F0-3C20-77B971713C2C}"/>
                </a:ext>
              </a:extLst>
            </p:cNvPr>
            <p:cNvCxnSpPr>
              <a:cxnSpLocks/>
            </p:cNvCxnSpPr>
            <p:nvPr/>
          </p:nvCxnSpPr>
          <p:spPr>
            <a:xfrm>
              <a:off x="4101688" y="1982143"/>
              <a:ext cx="195263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11D824F-B95A-3D9F-B7D9-0161767FD7F9}"/>
                </a:ext>
              </a:extLst>
            </p:cNvPr>
            <p:cNvCxnSpPr>
              <a:cxnSpLocks/>
            </p:cNvCxnSpPr>
            <p:nvPr/>
          </p:nvCxnSpPr>
          <p:spPr>
            <a:xfrm>
              <a:off x="4106450" y="661198"/>
              <a:ext cx="0" cy="1316179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1B5A66E-06D0-6772-326D-F5C4DB0218A6}"/>
                </a:ext>
              </a:extLst>
            </p:cNvPr>
            <p:cNvCxnSpPr>
              <a:cxnSpLocks/>
            </p:cNvCxnSpPr>
            <p:nvPr/>
          </p:nvCxnSpPr>
          <p:spPr>
            <a:xfrm>
              <a:off x="4296951" y="670868"/>
              <a:ext cx="0" cy="1316179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2EE2674-892E-C7BB-3ECC-EC753876C92E}"/>
                </a:ext>
              </a:extLst>
            </p:cNvPr>
            <p:cNvCxnSpPr>
              <a:cxnSpLocks/>
            </p:cNvCxnSpPr>
            <p:nvPr/>
          </p:nvCxnSpPr>
          <p:spPr>
            <a:xfrm>
              <a:off x="4286374" y="670868"/>
              <a:ext cx="548739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F98ACE8-1EA4-9DCE-BC13-3A148B143C82}"/>
                </a:ext>
              </a:extLst>
            </p:cNvPr>
            <p:cNvCxnSpPr>
              <a:cxnSpLocks/>
            </p:cNvCxnSpPr>
            <p:nvPr/>
          </p:nvCxnSpPr>
          <p:spPr>
            <a:xfrm>
              <a:off x="4835113" y="1982143"/>
              <a:ext cx="195263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A282162-5452-4AFB-EA6C-3EBF11DF784E}"/>
                </a:ext>
              </a:extLst>
            </p:cNvPr>
            <p:cNvCxnSpPr>
              <a:cxnSpLocks/>
            </p:cNvCxnSpPr>
            <p:nvPr/>
          </p:nvCxnSpPr>
          <p:spPr>
            <a:xfrm>
              <a:off x="4839875" y="661198"/>
              <a:ext cx="0" cy="1316179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DF28A7C-1858-A619-604A-6ED8D9603943}"/>
                </a:ext>
              </a:extLst>
            </p:cNvPr>
            <p:cNvCxnSpPr>
              <a:cxnSpLocks/>
            </p:cNvCxnSpPr>
            <p:nvPr/>
          </p:nvCxnSpPr>
          <p:spPr>
            <a:xfrm>
              <a:off x="5030376" y="670868"/>
              <a:ext cx="0" cy="1316179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Star: 5 Points 62">
              <a:extLst>
                <a:ext uri="{FF2B5EF4-FFF2-40B4-BE49-F238E27FC236}">
                  <a16:creationId xmlns:a16="http://schemas.microsoft.com/office/drawing/2014/main" id="{32527E68-F606-5C9B-565D-8F7325465D8B}"/>
                </a:ext>
              </a:extLst>
            </p:cNvPr>
            <p:cNvSpPr/>
            <p:nvPr/>
          </p:nvSpPr>
          <p:spPr>
            <a:xfrm>
              <a:off x="418419" y="425588"/>
              <a:ext cx="401780" cy="349909"/>
            </a:xfrm>
            <a:prstGeom prst="star5">
              <a:avLst/>
            </a:prstGeom>
            <a:ln w="28575">
              <a:solidFill>
                <a:srgbClr val="D95117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Star: 5 Points 63">
              <a:extLst>
                <a:ext uri="{FF2B5EF4-FFF2-40B4-BE49-F238E27FC236}">
                  <a16:creationId xmlns:a16="http://schemas.microsoft.com/office/drawing/2014/main" id="{2A3ED1C1-942C-CE4D-8992-A59A02438E1D}"/>
                </a:ext>
              </a:extLst>
            </p:cNvPr>
            <p:cNvSpPr/>
            <p:nvPr/>
          </p:nvSpPr>
          <p:spPr>
            <a:xfrm>
              <a:off x="1156606" y="425588"/>
              <a:ext cx="401780" cy="349909"/>
            </a:xfrm>
            <a:prstGeom prst="star5">
              <a:avLst/>
            </a:prstGeom>
            <a:ln w="28575">
              <a:solidFill>
                <a:srgbClr val="D95117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Star: 5 Points 64">
              <a:extLst>
                <a:ext uri="{FF2B5EF4-FFF2-40B4-BE49-F238E27FC236}">
                  <a16:creationId xmlns:a16="http://schemas.microsoft.com/office/drawing/2014/main" id="{2CC161AD-6C4C-716A-4B6B-F41F18B5A9C9}"/>
                </a:ext>
              </a:extLst>
            </p:cNvPr>
            <p:cNvSpPr/>
            <p:nvPr/>
          </p:nvSpPr>
          <p:spPr>
            <a:xfrm>
              <a:off x="1894793" y="425588"/>
              <a:ext cx="401780" cy="349909"/>
            </a:xfrm>
            <a:prstGeom prst="star5">
              <a:avLst/>
            </a:prstGeom>
            <a:ln w="28575">
              <a:solidFill>
                <a:srgbClr val="D95117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Star: 5 Points 65">
              <a:extLst>
                <a:ext uri="{FF2B5EF4-FFF2-40B4-BE49-F238E27FC236}">
                  <a16:creationId xmlns:a16="http://schemas.microsoft.com/office/drawing/2014/main" id="{C8168EBA-9179-E3BB-B236-0306385EAA1F}"/>
                </a:ext>
              </a:extLst>
            </p:cNvPr>
            <p:cNvSpPr/>
            <p:nvPr/>
          </p:nvSpPr>
          <p:spPr>
            <a:xfrm>
              <a:off x="2623455" y="425588"/>
              <a:ext cx="401780" cy="349909"/>
            </a:xfrm>
            <a:prstGeom prst="star5">
              <a:avLst/>
            </a:prstGeom>
            <a:ln w="28575">
              <a:solidFill>
                <a:srgbClr val="D95117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Star: 5 Points 66">
              <a:extLst>
                <a:ext uri="{FF2B5EF4-FFF2-40B4-BE49-F238E27FC236}">
                  <a16:creationId xmlns:a16="http://schemas.microsoft.com/office/drawing/2014/main" id="{0DD5AA90-8DD9-F8D3-384D-B105CDC36EFD}"/>
                </a:ext>
              </a:extLst>
            </p:cNvPr>
            <p:cNvSpPr/>
            <p:nvPr/>
          </p:nvSpPr>
          <p:spPr>
            <a:xfrm>
              <a:off x="3352117" y="425588"/>
              <a:ext cx="401780" cy="349909"/>
            </a:xfrm>
            <a:prstGeom prst="star5">
              <a:avLst/>
            </a:prstGeom>
            <a:ln w="28575">
              <a:solidFill>
                <a:srgbClr val="D95117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Star: 5 Points 67">
              <a:extLst>
                <a:ext uri="{FF2B5EF4-FFF2-40B4-BE49-F238E27FC236}">
                  <a16:creationId xmlns:a16="http://schemas.microsoft.com/office/drawing/2014/main" id="{5C6610F0-90BB-7090-A78E-A5077AD0C6C1}"/>
                </a:ext>
              </a:extLst>
            </p:cNvPr>
            <p:cNvSpPr/>
            <p:nvPr/>
          </p:nvSpPr>
          <p:spPr>
            <a:xfrm>
              <a:off x="4074965" y="425588"/>
              <a:ext cx="401780" cy="349909"/>
            </a:xfrm>
            <a:prstGeom prst="star5">
              <a:avLst/>
            </a:prstGeom>
            <a:ln w="28575">
              <a:solidFill>
                <a:srgbClr val="D95117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30E8B630-1F1B-C05F-210D-B3DE5E5DB6B9}"/>
                </a:ext>
              </a:extLst>
            </p:cNvPr>
            <p:cNvCxnSpPr/>
            <p:nvPr/>
          </p:nvCxnSpPr>
          <p:spPr>
            <a:xfrm flipV="1">
              <a:off x="627969" y="3837473"/>
              <a:ext cx="0" cy="284797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EF9E572C-3BAF-0502-779A-4961836A37B0}"/>
                </a:ext>
              </a:extLst>
            </p:cNvPr>
            <p:cNvCxnSpPr>
              <a:cxnSpLocks/>
            </p:cNvCxnSpPr>
            <p:nvPr/>
          </p:nvCxnSpPr>
          <p:spPr>
            <a:xfrm>
              <a:off x="418419" y="6475898"/>
              <a:ext cx="539288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A36D4BC-EB6D-E3D6-DA2B-EDD395C0447C}"/>
                </a:ext>
              </a:extLst>
            </p:cNvPr>
            <p:cNvCxnSpPr>
              <a:cxnSpLocks/>
            </p:cNvCxnSpPr>
            <p:nvPr/>
          </p:nvCxnSpPr>
          <p:spPr>
            <a:xfrm>
              <a:off x="627969" y="4445759"/>
              <a:ext cx="4215865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6CCEA82-CB11-AD89-C7CE-B83D0FE00218}"/>
                </a:ext>
              </a:extLst>
            </p:cNvPr>
            <p:cNvCxnSpPr>
              <a:cxnSpLocks/>
            </p:cNvCxnSpPr>
            <p:nvPr/>
          </p:nvCxnSpPr>
          <p:spPr>
            <a:xfrm>
              <a:off x="1361394" y="4445759"/>
              <a:ext cx="548739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8A5376DC-34AB-7E15-9945-BEBAB360CB2D}"/>
                </a:ext>
              </a:extLst>
            </p:cNvPr>
            <p:cNvCxnSpPr>
              <a:cxnSpLocks/>
            </p:cNvCxnSpPr>
            <p:nvPr/>
          </p:nvCxnSpPr>
          <p:spPr>
            <a:xfrm>
              <a:off x="2099582" y="4445759"/>
              <a:ext cx="548739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93D85BB-76C5-AABE-8DC9-0496807A66CF}"/>
                </a:ext>
              </a:extLst>
            </p:cNvPr>
            <p:cNvCxnSpPr>
              <a:cxnSpLocks/>
            </p:cNvCxnSpPr>
            <p:nvPr/>
          </p:nvCxnSpPr>
          <p:spPr>
            <a:xfrm>
              <a:off x="2833007" y="4445759"/>
              <a:ext cx="548739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86527D5-9642-404A-2E5A-7FC608BE80C0}"/>
                </a:ext>
              </a:extLst>
            </p:cNvPr>
            <p:cNvCxnSpPr>
              <a:cxnSpLocks/>
            </p:cNvCxnSpPr>
            <p:nvPr/>
          </p:nvCxnSpPr>
          <p:spPr>
            <a:xfrm>
              <a:off x="3561670" y="4445759"/>
              <a:ext cx="548739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5059F26-4568-5B0A-8191-01F496F620AF}"/>
                </a:ext>
              </a:extLst>
            </p:cNvPr>
            <p:cNvCxnSpPr>
              <a:cxnSpLocks/>
            </p:cNvCxnSpPr>
            <p:nvPr/>
          </p:nvCxnSpPr>
          <p:spPr>
            <a:xfrm>
              <a:off x="4295095" y="4445759"/>
              <a:ext cx="548739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Star: 5 Points 94">
              <a:extLst>
                <a:ext uri="{FF2B5EF4-FFF2-40B4-BE49-F238E27FC236}">
                  <a16:creationId xmlns:a16="http://schemas.microsoft.com/office/drawing/2014/main" id="{ECE89980-1B94-8BB7-5794-18400A91946F}"/>
                </a:ext>
              </a:extLst>
            </p:cNvPr>
            <p:cNvSpPr/>
            <p:nvPr/>
          </p:nvSpPr>
          <p:spPr>
            <a:xfrm>
              <a:off x="427140" y="4200479"/>
              <a:ext cx="401780" cy="349909"/>
            </a:xfrm>
            <a:prstGeom prst="star5">
              <a:avLst/>
            </a:prstGeom>
            <a:ln w="28575">
              <a:solidFill>
                <a:srgbClr val="D95117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Star: 5 Points 95">
              <a:extLst>
                <a:ext uri="{FF2B5EF4-FFF2-40B4-BE49-F238E27FC236}">
                  <a16:creationId xmlns:a16="http://schemas.microsoft.com/office/drawing/2014/main" id="{2A9A0DA1-CA12-71B1-7224-CFA0B16E6B5B}"/>
                </a:ext>
              </a:extLst>
            </p:cNvPr>
            <p:cNvSpPr/>
            <p:nvPr/>
          </p:nvSpPr>
          <p:spPr>
            <a:xfrm>
              <a:off x="1165327" y="4200479"/>
              <a:ext cx="401780" cy="349909"/>
            </a:xfrm>
            <a:prstGeom prst="star5">
              <a:avLst/>
            </a:prstGeom>
            <a:ln w="28575">
              <a:solidFill>
                <a:srgbClr val="D95117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Star: 5 Points 96">
              <a:extLst>
                <a:ext uri="{FF2B5EF4-FFF2-40B4-BE49-F238E27FC236}">
                  <a16:creationId xmlns:a16="http://schemas.microsoft.com/office/drawing/2014/main" id="{C93C05BC-45BC-D30D-311E-8F2141772094}"/>
                </a:ext>
              </a:extLst>
            </p:cNvPr>
            <p:cNvSpPr/>
            <p:nvPr/>
          </p:nvSpPr>
          <p:spPr>
            <a:xfrm>
              <a:off x="1903514" y="4200479"/>
              <a:ext cx="401780" cy="349909"/>
            </a:xfrm>
            <a:prstGeom prst="star5">
              <a:avLst/>
            </a:prstGeom>
            <a:ln w="28575">
              <a:solidFill>
                <a:srgbClr val="D95117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Star: 5 Points 97">
              <a:extLst>
                <a:ext uri="{FF2B5EF4-FFF2-40B4-BE49-F238E27FC236}">
                  <a16:creationId xmlns:a16="http://schemas.microsoft.com/office/drawing/2014/main" id="{99626EC6-2B0D-AEE6-5BDA-3E9B52AA6462}"/>
                </a:ext>
              </a:extLst>
            </p:cNvPr>
            <p:cNvSpPr/>
            <p:nvPr/>
          </p:nvSpPr>
          <p:spPr>
            <a:xfrm>
              <a:off x="2632176" y="4200479"/>
              <a:ext cx="401780" cy="349909"/>
            </a:xfrm>
            <a:prstGeom prst="star5">
              <a:avLst/>
            </a:prstGeom>
            <a:ln w="28575">
              <a:solidFill>
                <a:srgbClr val="D95117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Star: 5 Points 98">
              <a:extLst>
                <a:ext uri="{FF2B5EF4-FFF2-40B4-BE49-F238E27FC236}">
                  <a16:creationId xmlns:a16="http://schemas.microsoft.com/office/drawing/2014/main" id="{67B6BE86-FBC0-F262-9166-D81A45C47621}"/>
                </a:ext>
              </a:extLst>
            </p:cNvPr>
            <p:cNvSpPr/>
            <p:nvPr/>
          </p:nvSpPr>
          <p:spPr>
            <a:xfrm>
              <a:off x="3360838" y="4200479"/>
              <a:ext cx="401780" cy="349909"/>
            </a:xfrm>
            <a:prstGeom prst="star5">
              <a:avLst/>
            </a:prstGeom>
            <a:ln w="28575">
              <a:solidFill>
                <a:srgbClr val="D95117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Star: 5 Points 99">
              <a:extLst>
                <a:ext uri="{FF2B5EF4-FFF2-40B4-BE49-F238E27FC236}">
                  <a16:creationId xmlns:a16="http://schemas.microsoft.com/office/drawing/2014/main" id="{5572B265-356F-EFCE-C6EC-3A47839182C0}"/>
                </a:ext>
              </a:extLst>
            </p:cNvPr>
            <p:cNvSpPr/>
            <p:nvPr/>
          </p:nvSpPr>
          <p:spPr>
            <a:xfrm>
              <a:off x="4083686" y="4200479"/>
              <a:ext cx="401780" cy="349909"/>
            </a:xfrm>
            <a:prstGeom prst="star5">
              <a:avLst/>
            </a:prstGeom>
            <a:ln w="28575">
              <a:solidFill>
                <a:srgbClr val="D95117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12E9F02A-6E34-FC3D-6EAC-8E9A6B81A686}"/>
                </a:ext>
              </a:extLst>
            </p:cNvPr>
            <p:cNvSpPr txBox="1"/>
            <p:nvPr/>
          </p:nvSpPr>
          <p:spPr>
            <a:xfrm rot="16200000">
              <a:off x="-659811" y="5184690"/>
              <a:ext cx="2059196" cy="52322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Load</a:t>
              </a: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EF1F1EB5-16D5-C1F7-721D-29B8A1F860B9}"/>
                </a:ext>
              </a:extLst>
            </p:cNvPr>
            <p:cNvCxnSpPr/>
            <p:nvPr/>
          </p:nvCxnSpPr>
          <p:spPr>
            <a:xfrm flipV="1">
              <a:off x="6677148" y="49109"/>
              <a:ext cx="0" cy="284797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FCD50D74-B770-76E2-894A-3DD4F4FA5402}"/>
                </a:ext>
              </a:extLst>
            </p:cNvPr>
            <p:cNvCxnSpPr>
              <a:cxnSpLocks/>
            </p:cNvCxnSpPr>
            <p:nvPr/>
          </p:nvCxnSpPr>
          <p:spPr>
            <a:xfrm>
              <a:off x="6467598" y="2687534"/>
              <a:ext cx="539288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96394F92-8ADE-DBE2-879C-3A0A14CB8BD8}"/>
                </a:ext>
              </a:extLst>
            </p:cNvPr>
            <p:cNvSpPr txBox="1"/>
            <p:nvPr/>
          </p:nvSpPr>
          <p:spPr>
            <a:xfrm rot="16200000">
              <a:off x="5397105" y="1392585"/>
              <a:ext cx="2066676" cy="52322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Load</a:t>
              </a:r>
            </a:p>
          </p:txBody>
        </p: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228912F7-F9DB-F852-A759-2F89014E60AF}"/>
                </a:ext>
              </a:extLst>
            </p:cNvPr>
            <p:cNvCxnSpPr>
              <a:cxnSpLocks/>
            </p:cNvCxnSpPr>
            <p:nvPr/>
          </p:nvCxnSpPr>
          <p:spPr>
            <a:xfrm>
              <a:off x="6677148" y="657395"/>
              <a:ext cx="548739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8F00D4B-552F-F2BC-876A-E392BCE9F01D}"/>
                </a:ext>
              </a:extLst>
            </p:cNvPr>
            <p:cNvCxnSpPr>
              <a:cxnSpLocks/>
            </p:cNvCxnSpPr>
            <p:nvPr/>
          </p:nvCxnSpPr>
          <p:spPr>
            <a:xfrm>
              <a:off x="7225887" y="1968670"/>
              <a:ext cx="195263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67E0891-A20D-5FA1-0693-FBC2C898290D}"/>
                </a:ext>
              </a:extLst>
            </p:cNvPr>
            <p:cNvCxnSpPr>
              <a:cxnSpLocks/>
            </p:cNvCxnSpPr>
            <p:nvPr/>
          </p:nvCxnSpPr>
          <p:spPr>
            <a:xfrm>
              <a:off x="7230649" y="647725"/>
              <a:ext cx="0" cy="1316179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86D601AE-32E7-E141-32EF-9DE6A7C8478D}"/>
                </a:ext>
              </a:extLst>
            </p:cNvPr>
            <p:cNvCxnSpPr>
              <a:cxnSpLocks/>
            </p:cNvCxnSpPr>
            <p:nvPr/>
          </p:nvCxnSpPr>
          <p:spPr>
            <a:xfrm>
              <a:off x="7421150" y="657395"/>
              <a:ext cx="0" cy="1316179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85120DA-E367-C20F-9A6B-EF2DA40E9CAA}"/>
                </a:ext>
              </a:extLst>
            </p:cNvPr>
            <p:cNvCxnSpPr>
              <a:cxnSpLocks/>
            </p:cNvCxnSpPr>
            <p:nvPr/>
          </p:nvCxnSpPr>
          <p:spPr>
            <a:xfrm>
              <a:off x="7410573" y="657395"/>
              <a:ext cx="548739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25C59B43-BB68-D08C-B769-F72425F01C4F}"/>
                </a:ext>
              </a:extLst>
            </p:cNvPr>
            <p:cNvCxnSpPr>
              <a:cxnSpLocks/>
            </p:cNvCxnSpPr>
            <p:nvPr/>
          </p:nvCxnSpPr>
          <p:spPr>
            <a:xfrm>
              <a:off x="7959312" y="1968670"/>
              <a:ext cx="195263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F38F941B-D888-07C9-98E1-3FAD24D83857}"/>
                </a:ext>
              </a:extLst>
            </p:cNvPr>
            <p:cNvCxnSpPr>
              <a:cxnSpLocks/>
            </p:cNvCxnSpPr>
            <p:nvPr/>
          </p:nvCxnSpPr>
          <p:spPr>
            <a:xfrm>
              <a:off x="7964074" y="647725"/>
              <a:ext cx="0" cy="1316179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0483326C-9337-BDE5-1C81-6CCC444C73FF}"/>
                </a:ext>
              </a:extLst>
            </p:cNvPr>
            <p:cNvCxnSpPr>
              <a:cxnSpLocks/>
            </p:cNvCxnSpPr>
            <p:nvPr/>
          </p:nvCxnSpPr>
          <p:spPr>
            <a:xfrm>
              <a:off x="8154575" y="657395"/>
              <a:ext cx="0" cy="1316179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36D3F1D7-6ECA-3833-11A0-3BBEF9287738}"/>
                </a:ext>
              </a:extLst>
            </p:cNvPr>
            <p:cNvCxnSpPr>
              <a:cxnSpLocks/>
            </p:cNvCxnSpPr>
            <p:nvPr/>
          </p:nvCxnSpPr>
          <p:spPr>
            <a:xfrm>
              <a:off x="8148761" y="657395"/>
              <a:ext cx="548739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F500AC0-BCB2-6FBA-A0DF-03ED8ED7CDF8}"/>
                </a:ext>
              </a:extLst>
            </p:cNvPr>
            <p:cNvCxnSpPr>
              <a:cxnSpLocks/>
            </p:cNvCxnSpPr>
            <p:nvPr/>
          </p:nvCxnSpPr>
          <p:spPr>
            <a:xfrm>
              <a:off x="8697500" y="1968670"/>
              <a:ext cx="195263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4EC46C53-50C0-D93F-FB09-74D3D4E4BCB1}"/>
                </a:ext>
              </a:extLst>
            </p:cNvPr>
            <p:cNvCxnSpPr>
              <a:cxnSpLocks/>
            </p:cNvCxnSpPr>
            <p:nvPr/>
          </p:nvCxnSpPr>
          <p:spPr>
            <a:xfrm>
              <a:off x="8702262" y="647725"/>
              <a:ext cx="0" cy="1316179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BABBCB1B-E1DB-0C3C-3E22-B518F683D090}"/>
                </a:ext>
              </a:extLst>
            </p:cNvPr>
            <p:cNvCxnSpPr>
              <a:cxnSpLocks/>
            </p:cNvCxnSpPr>
            <p:nvPr/>
          </p:nvCxnSpPr>
          <p:spPr>
            <a:xfrm>
              <a:off x="8892763" y="657395"/>
              <a:ext cx="0" cy="1316179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1F9A3EE5-DF23-2AF6-CF6C-3AE4D7AC9D20}"/>
                </a:ext>
              </a:extLst>
            </p:cNvPr>
            <p:cNvCxnSpPr>
              <a:cxnSpLocks/>
            </p:cNvCxnSpPr>
            <p:nvPr/>
          </p:nvCxnSpPr>
          <p:spPr>
            <a:xfrm>
              <a:off x="8882186" y="657395"/>
              <a:ext cx="548739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7E58A7DF-7D20-CAC5-5D07-5948BF0E9D6A}"/>
                </a:ext>
              </a:extLst>
            </p:cNvPr>
            <p:cNvCxnSpPr>
              <a:cxnSpLocks/>
            </p:cNvCxnSpPr>
            <p:nvPr/>
          </p:nvCxnSpPr>
          <p:spPr>
            <a:xfrm>
              <a:off x="9430925" y="1968670"/>
              <a:ext cx="195263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6E21A38-0A71-1934-C2FA-737BA70F0E7F}"/>
                </a:ext>
              </a:extLst>
            </p:cNvPr>
            <p:cNvCxnSpPr>
              <a:cxnSpLocks/>
            </p:cNvCxnSpPr>
            <p:nvPr/>
          </p:nvCxnSpPr>
          <p:spPr>
            <a:xfrm>
              <a:off x="9435687" y="647725"/>
              <a:ext cx="0" cy="1316179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FD859F0E-A378-815C-D5C8-7577B0108692}"/>
                </a:ext>
              </a:extLst>
            </p:cNvPr>
            <p:cNvCxnSpPr>
              <a:cxnSpLocks/>
            </p:cNvCxnSpPr>
            <p:nvPr/>
          </p:nvCxnSpPr>
          <p:spPr>
            <a:xfrm>
              <a:off x="9626188" y="657395"/>
              <a:ext cx="0" cy="1316179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C786E621-A9D1-EA85-5B12-DBC64A9C2437}"/>
                </a:ext>
              </a:extLst>
            </p:cNvPr>
            <p:cNvCxnSpPr>
              <a:cxnSpLocks/>
            </p:cNvCxnSpPr>
            <p:nvPr/>
          </p:nvCxnSpPr>
          <p:spPr>
            <a:xfrm>
              <a:off x="9610849" y="657395"/>
              <a:ext cx="548739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D1417A5F-60EA-FAA2-0457-4831F5128309}"/>
                </a:ext>
              </a:extLst>
            </p:cNvPr>
            <p:cNvCxnSpPr>
              <a:cxnSpLocks/>
            </p:cNvCxnSpPr>
            <p:nvPr/>
          </p:nvCxnSpPr>
          <p:spPr>
            <a:xfrm>
              <a:off x="10159588" y="1968670"/>
              <a:ext cx="195263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4FFFC89C-FCFD-FF57-9E8A-23EA7B1141C8}"/>
                </a:ext>
              </a:extLst>
            </p:cNvPr>
            <p:cNvCxnSpPr>
              <a:cxnSpLocks/>
            </p:cNvCxnSpPr>
            <p:nvPr/>
          </p:nvCxnSpPr>
          <p:spPr>
            <a:xfrm>
              <a:off x="10164350" y="647725"/>
              <a:ext cx="0" cy="1316179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9AC0C922-8663-6C47-D5F2-356206945A46}"/>
                </a:ext>
              </a:extLst>
            </p:cNvPr>
            <p:cNvCxnSpPr>
              <a:cxnSpLocks/>
            </p:cNvCxnSpPr>
            <p:nvPr/>
          </p:nvCxnSpPr>
          <p:spPr>
            <a:xfrm>
              <a:off x="10354851" y="657395"/>
              <a:ext cx="0" cy="1316179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5C4E46E8-B5CD-DBD5-9150-193EADF61F23}"/>
                </a:ext>
              </a:extLst>
            </p:cNvPr>
            <p:cNvCxnSpPr>
              <a:cxnSpLocks/>
            </p:cNvCxnSpPr>
            <p:nvPr/>
          </p:nvCxnSpPr>
          <p:spPr>
            <a:xfrm>
              <a:off x="10344274" y="657395"/>
              <a:ext cx="548739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C28833CA-FD79-EA38-1398-6415A4F44328}"/>
                </a:ext>
              </a:extLst>
            </p:cNvPr>
            <p:cNvCxnSpPr>
              <a:cxnSpLocks/>
            </p:cNvCxnSpPr>
            <p:nvPr/>
          </p:nvCxnSpPr>
          <p:spPr>
            <a:xfrm>
              <a:off x="10893013" y="1968670"/>
              <a:ext cx="195263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F6D6E75C-A977-DC8D-5EC8-D4DDAB2F1600}"/>
                </a:ext>
              </a:extLst>
            </p:cNvPr>
            <p:cNvCxnSpPr>
              <a:cxnSpLocks/>
            </p:cNvCxnSpPr>
            <p:nvPr/>
          </p:nvCxnSpPr>
          <p:spPr>
            <a:xfrm>
              <a:off x="10897775" y="647725"/>
              <a:ext cx="0" cy="1316179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106A09DA-8375-41D1-1230-C0D6886ECEEB}"/>
                </a:ext>
              </a:extLst>
            </p:cNvPr>
            <p:cNvCxnSpPr>
              <a:cxnSpLocks/>
            </p:cNvCxnSpPr>
            <p:nvPr/>
          </p:nvCxnSpPr>
          <p:spPr>
            <a:xfrm>
              <a:off x="11088276" y="657395"/>
              <a:ext cx="0" cy="1316179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Isosceles Triangle 168">
              <a:extLst>
                <a:ext uri="{FF2B5EF4-FFF2-40B4-BE49-F238E27FC236}">
                  <a16:creationId xmlns:a16="http://schemas.microsoft.com/office/drawing/2014/main" id="{08AB081F-EB13-2CE7-8883-4C62EB5C20F1}"/>
                </a:ext>
              </a:extLst>
            </p:cNvPr>
            <p:cNvSpPr/>
            <p:nvPr/>
          </p:nvSpPr>
          <p:spPr>
            <a:xfrm rot="10800000">
              <a:off x="6565900" y="425450"/>
              <a:ext cx="241300" cy="210341"/>
            </a:xfrm>
            <a:prstGeom prst="triangle">
              <a:avLst/>
            </a:prstGeom>
            <a:solidFill>
              <a:srgbClr val="FAD080"/>
            </a:solidFill>
            <a:ln w="28575">
              <a:solidFill>
                <a:srgbClr val="D9511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Isosceles Triangle 182">
              <a:extLst>
                <a:ext uri="{FF2B5EF4-FFF2-40B4-BE49-F238E27FC236}">
                  <a16:creationId xmlns:a16="http://schemas.microsoft.com/office/drawing/2014/main" id="{3523512F-BC7A-17BB-E64D-F7E42FF65367}"/>
                </a:ext>
              </a:extLst>
            </p:cNvPr>
            <p:cNvSpPr/>
            <p:nvPr/>
          </p:nvSpPr>
          <p:spPr>
            <a:xfrm rot="10800000">
              <a:off x="7018719" y="420711"/>
              <a:ext cx="241300" cy="210341"/>
            </a:xfrm>
            <a:prstGeom prst="triangle">
              <a:avLst/>
            </a:prstGeom>
            <a:solidFill>
              <a:srgbClr val="FAD080"/>
            </a:solidFill>
            <a:ln w="28575">
              <a:solidFill>
                <a:srgbClr val="D9511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Isosceles Triangle 184">
              <a:extLst>
                <a:ext uri="{FF2B5EF4-FFF2-40B4-BE49-F238E27FC236}">
                  <a16:creationId xmlns:a16="http://schemas.microsoft.com/office/drawing/2014/main" id="{E62A94D6-D552-149B-7A4D-A22A83C3E927}"/>
                </a:ext>
              </a:extLst>
            </p:cNvPr>
            <p:cNvSpPr/>
            <p:nvPr/>
          </p:nvSpPr>
          <p:spPr>
            <a:xfrm rot="10800000">
              <a:off x="7471413" y="416896"/>
              <a:ext cx="241300" cy="210341"/>
            </a:xfrm>
            <a:prstGeom prst="triangle">
              <a:avLst/>
            </a:prstGeom>
            <a:solidFill>
              <a:srgbClr val="FAD080"/>
            </a:solidFill>
            <a:ln w="28575">
              <a:solidFill>
                <a:srgbClr val="D9511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Isosceles Triangle 186">
              <a:extLst>
                <a:ext uri="{FF2B5EF4-FFF2-40B4-BE49-F238E27FC236}">
                  <a16:creationId xmlns:a16="http://schemas.microsoft.com/office/drawing/2014/main" id="{9CCD6536-BA7B-75C9-B6CD-57FEDF256057}"/>
                </a:ext>
              </a:extLst>
            </p:cNvPr>
            <p:cNvSpPr/>
            <p:nvPr/>
          </p:nvSpPr>
          <p:spPr>
            <a:xfrm rot="10800000">
              <a:off x="7921624" y="1727536"/>
              <a:ext cx="241300" cy="210341"/>
            </a:xfrm>
            <a:prstGeom prst="triangle">
              <a:avLst/>
            </a:prstGeom>
            <a:solidFill>
              <a:srgbClr val="FAD080"/>
            </a:solidFill>
            <a:ln w="28575">
              <a:solidFill>
                <a:srgbClr val="D9511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Isosceles Triangle 187">
              <a:extLst>
                <a:ext uri="{FF2B5EF4-FFF2-40B4-BE49-F238E27FC236}">
                  <a16:creationId xmlns:a16="http://schemas.microsoft.com/office/drawing/2014/main" id="{65EC9361-A42A-5293-B5B3-BE561C3E721C}"/>
                </a:ext>
              </a:extLst>
            </p:cNvPr>
            <p:cNvSpPr/>
            <p:nvPr/>
          </p:nvSpPr>
          <p:spPr>
            <a:xfrm rot="10800000">
              <a:off x="8374443" y="412157"/>
              <a:ext cx="241300" cy="210341"/>
            </a:xfrm>
            <a:prstGeom prst="triangle">
              <a:avLst/>
            </a:prstGeom>
            <a:solidFill>
              <a:srgbClr val="FAD080"/>
            </a:solidFill>
            <a:ln w="28575">
              <a:solidFill>
                <a:srgbClr val="D9511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Isosceles Triangle 189">
              <a:extLst>
                <a:ext uri="{FF2B5EF4-FFF2-40B4-BE49-F238E27FC236}">
                  <a16:creationId xmlns:a16="http://schemas.microsoft.com/office/drawing/2014/main" id="{B47217B6-8C42-5F3E-DFC4-CCE6824CA5C0}"/>
                </a:ext>
              </a:extLst>
            </p:cNvPr>
            <p:cNvSpPr/>
            <p:nvPr/>
          </p:nvSpPr>
          <p:spPr>
            <a:xfrm rot="10800000">
              <a:off x="8826115" y="415256"/>
              <a:ext cx="241300" cy="210341"/>
            </a:xfrm>
            <a:prstGeom prst="triangle">
              <a:avLst/>
            </a:prstGeom>
            <a:solidFill>
              <a:srgbClr val="FAD080"/>
            </a:solidFill>
            <a:ln w="28575">
              <a:solidFill>
                <a:srgbClr val="D9511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Isosceles Triangle 190">
              <a:extLst>
                <a:ext uri="{FF2B5EF4-FFF2-40B4-BE49-F238E27FC236}">
                  <a16:creationId xmlns:a16="http://schemas.microsoft.com/office/drawing/2014/main" id="{7341D2D1-1F58-C52A-3BAC-89D21228C048}"/>
                </a:ext>
              </a:extLst>
            </p:cNvPr>
            <p:cNvSpPr/>
            <p:nvPr/>
          </p:nvSpPr>
          <p:spPr>
            <a:xfrm rot="10800000">
              <a:off x="9276451" y="414332"/>
              <a:ext cx="241300" cy="210341"/>
            </a:xfrm>
            <a:prstGeom prst="triangle">
              <a:avLst/>
            </a:prstGeom>
            <a:solidFill>
              <a:srgbClr val="FAD080"/>
            </a:solidFill>
            <a:ln w="28575">
              <a:solidFill>
                <a:srgbClr val="D9511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Isosceles Triangle 191">
              <a:extLst>
                <a:ext uri="{FF2B5EF4-FFF2-40B4-BE49-F238E27FC236}">
                  <a16:creationId xmlns:a16="http://schemas.microsoft.com/office/drawing/2014/main" id="{D1045FE2-1C28-7953-0E35-87BA5BF724F9}"/>
                </a:ext>
              </a:extLst>
            </p:cNvPr>
            <p:cNvSpPr/>
            <p:nvPr/>
          </p:nvSpPr>
          <p:spPr>
            <a:xfrm rot="10800000">
              <a:off x="9729145" y="410517"/>
              <a:ext cx="241300" cy="210341"/>
            </a:xfrm>
            <a:prstGeom prst="triangle">
              <a:avLst/>
            </a:prstGeom>
            <a:solidFill>
              <a:srgbClr val="FAD080"/>
            </a:solidFill>
            <a:ln w="28575">
              <a:solidFill>
                <a:srgbClr val="D9511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Isosceles Triangle 193">
              <a:extLst>
                <a:ext uri="{FF2B5EF4-FFF2-40B4-BE49-F238E27FC236}">
                  <a16:creationId xmlns:a16="http://schemas.microsoft.com/office/drawing/2014/main" id="{D0C28FB0-6B7F-AC3D-0A69-98C90C0F242A}"/>
                </a:ext>
              </a:extLst>
            </p:cNvPr>
            <p:cNvSpPr/>
            <p:nvPr/>
          </p:nvSpPr>
          <p:spPr>
            <a:xfrm rot="10800000">
              <a:off x="10178334" y="1716254"/>
              <a:ext cx="241300" cy="210341"/>
            </a:xfrm>
            <a:prstGeom prst="triangle">
              <a:avLst/>
            </a:prstGeom>
            <a:solidFill>
              <a:srgbClr val="FAD080"/>
            </a:solidFill>
            <a:ln w="28575">
              <a:solidFill>
                <a:srgbClr val="D9511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Isosceles Triangle 194">
              <a:extLst>
                <a:ext uri="{FF2B5EF4-FFF2-40B4-BE49-F238E27FC236}">
                  <a16:creationId xmlns:a16="http://schemas.microsoft.com/office/drawing/2014/main" id="{104A6F80-F977-47DE-F7BD-631057B78A9D}"/>
                </a:ext>
              </a:extLst>
            </p:cNvPr>
            <p:cNvSpPr/>
            <p:nvPr/>
          </p:nvSpPr>
          <p:spPr>
            <a:xfrm rot="10800000">
              <a:off x="10631153" y="400875"/>
              <a:ext cx="241300" cy="210341"/>
            </a:xfrm>
            <a:prstGeom prst="triangle">
              <a:avLst/>
            </a:prstGeom>
            <a:solidFill>
              <a:srgbClr val="FAD080"/>
            </a:solidFill>
            <a:ln w="28575">
              <a:solidFill>
                <a:srgbClr val="D9511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3" name="Straight Arrow Connector 232">
              <a:extLst>
                <a:ext uri="{FF2B5EF4-FFF2-40B4-BE49-F238E27FC236}">
                  <a16:creationId xmlns:a16="http://schemas.microsoft.com/office/drawing/2014/main" id="{4E70ADCE-A463-1D7F-DAF9-8F589CE83C6F}"/>
                </a:ext>
              </a:extLst>
            </p:cNvPr>
            <p:cNvCxnSpPr/>
            <p:nvPr/>
          </p:nvCxnSpPr>
          <p:spPr>
            <a:xfrm flipV="1">
              <a:off x="6684693" y="3793069"/>
              <a:ext cx="0" cy="284797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4" name="Straight Arrow Connector 233">
              <a:extLst>
                <a:ext uri="{FF2B5EF4-FFF2-40B4-BE49-F238E27FC236}">
                  <a16:creationId xmlns:a16="http://schemas.microsoft.com/office/drawing/2014/main" id="{24F8EE1A-FFA8-EC44-FF38-C02A7663A075}"/>
                </a:ext>
              </a:extLst>
            </p:cNvPr>
            <p:cNvCxnSpPr>
              <a:cxnSpLocks/>
            </p:cNvCxnSpPr>
            <p:nvPr/>
          </p:nvCxnSpPr>
          <p:spPr>
            <a:xfrm>
              <a:off x="6475143" y="6431494"/>
              <a:ext cx="539288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583BB89E-80C9-B6C2-ED5C-DF3BAB63FEB9}"/>
                </a:ext>
              </a:extLst>
            </p:cNvPr>
            <p:cNvSpPr txBox="1"/>
            <p:nvPr/>
          </p:nvSpPr>
          <p:spPr>
            <a:xfrm rot="16200000">
              <a:off x="5407476" y="5159672"/>
              <a:ext cx="2059195" cy="52322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Load</a:t>
              </a:r>
            </a:p>
          </p:txBody>
        </p: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3B180D65-B1A8-C3BB-B68F-0CDC14B35984}"/>
                </a:ext>
              </a:extLst>
            </p:cNvPr>
            <p:cNvCxnSpPr>
              <a:cxnSpLocks/>
            </p:cNvCxnSpPr>
            <p:nvPr/>
          </p:nvCxnSpPr>
          <p:spPr>
            <a:xfrm>
              <a:off x="6684693" y="4401355"/>
              <a:ext cx="111547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E4A1C44F-71B8-F6F9-F524-5D086864F8D3}"/>
                </a:ext>
              </a:extLst>
            </p:cNvPr>
            <p:cNvCxnSpPr>
              <a:cxnSpLocks/>
            </p:cNvCxnSpPr>
            <p:nvPr/>
          </p:nvCxnSpPr>
          <p:spPr>
            <a:xfrm>
              <a:off x="7418118" y="4401355"/>
              <a:ext cx="617001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90383346-5E77-D9AA-87C6-EBC3140086CA}"/>
                </a:ext>
              </a:extLst>
            </p:cNvPr>
            <p:cNvCxnSpPr>
              <a:cxnSpLocks/>
            </p:cNvCxnSpPr>
            <p:nvPr/>
          </p:nvCxnSpPr>
          <p:spPr>
            <a:xfrm>
              <a:off x="8004957" y="5712630"/>
              <a:ext cx="47783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A61FD9A4-2A2A-2E1F-0E9B-3519B85FE1D5}"/>
                </a:ext>
              </a:extLst>
            </p:cNvPr>
            <p:cNvCxnSpPr>
              <a:cxnSpLocks/>
            </p:cNvCxnSpPr>
            <p:nvPr/>
          </p:nvCxnSpPr>
          <p:spPr>
            <a:xfrm>
              <a:off x="8035119" y="4391685"/>
              <a:ext cx="0" cy="1316179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63588D41-EFF7-45DC-A9D5-C1887EBD7BBF}"/>
                </a:ext>
              </a:extLst>
            </p:cNvPr>
            <p:cNvCxnSpPr>
              <a:cxnSpLocks/>
            </p:cNvCxnSpPr>
            <p:nvPr/>
          </p:nvCxnSpPr>
          <p:spPr>
            <a:xfrm>
              <a:off x="8501845" y="4401355"/>
              <a:ext cx="0" cy="1316179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0787F31B-261C-2109-B43D-3DA8026FFAE5}"/>
                </a:ext>
              </a:extLst>
            </p:cNvPr>
            <p:cNvCxnSpPr>
              <a:cxnSpLocks/>
            </p:cNvCxnSpPr>
            <p:nvPr/>
          </p:nvCxnSpPr>
          <p:spPr>
            <a:xfrm>
              <a:off x="8482795" y="4401355"/>
              <a:ext cx="1558926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A20186F1-C85F-0B16-D1EC-262259F0790F}"/>
                </a:ext>
              </a:extLst>
            </p:cNvPr>
            <p:cNvCxnSpPr>
              <a:cxnSpLocks/>
            </p:cNvCxnSpPr>
            <p:nvPr/>
          </p:nvCxnSpPr>
          <p:spPr>
            <a:xfrm>
              <a:off x="8889731" y="4401355"/>
              <a:ext cx="548739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6EDFEAAD-EFB0-E99F-6B8A-8E00867FE734}"/>
                </a:ext>
              </a:extLst>
            </p:cNvPr>
            <p:cNvCxnSpPr>
              <a:cxnSpLocks/>
            </p:cNvCxnSpPr>
            <p:nvPr/>
          </p:nvCxnSpPr>
          <p:spPr>
            <a:xfrm>
              <a:off x="9618394" y="4401355"/>
              <a:ext cx="702727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4E82AAFB-8892-5F20-396E-780A2B75BE52}"/>
                </a:ext>
              </a:extLst>
            </p:cNvPr>
            <p:cNvCxnSpPr>
              <a:cxnSpLocks/>
            </p:cNvCxnSpPr>
            <p:nvPr/>
          </p:nvCxnSpPr>
          <p:spPr>
            <a:xfrm>
              <a:off x="10299946" y="5712630"/>
              <a:ext cx="468850" cy="4904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060D8DEB-6FC3-990F-A21D-C84E87C21519}"/>
                </a:ext>
              </a:extLst>
            </p:cNvPr>
            <p:cNvCxnSpPr>
              <a:cxnSpLocks/>
            </p:cNvCxnSpPr>
            <p:nvPr/>
          </p:nvCxnSpPr>
          <p:spPr>
            <a:xfrm>
              <a:off x="10302070" y="4391685"/>
              <a:ext cx="0" cy="1316179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52781A6B-AAB3-FED2-20E8-14656B8A1AEE}"/>
                </a:ext>
              </a:extLst>
            </p:cNvPr>
            <p:cNvCxnSpPr>
              <a:cxnSpLocks/>
            </p:cNvCxnSpPr>
            <p:nvPr/>
          </p:nvCxnSpPr>
          <p:spPr>
            <a:xfrm>
              <a:off x="10768796" y="4401355"/>
              <a:ext cx="0" cy="1316179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6F342D43-705D-83DE-0143-9A079FADD7C8}"/>
                </a:ext>
              </a:extLst>
            </p:cNvPr>
            <p:cNvCxnSpPr>
              <a:cxnSpLocks/>
            </p:cNvCxnSpPr>
            <p:nvPr/>
          </p:nvCxnSpPr>
          <p:spPr>
            <a:xfrm>
              <a:off x="10749746" y="4401355"/>
              <a:ext cx="368300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Isosceles Triangle 259">
              <a:extLst>
                <a:ext uri="{FF2B5EF4-FFF2-40B4-BE49-F238E27FC236}">
                  <a16:creationId xmlns:a16="http://schemas.microsoft.com/office/drawing/2014/main" id="{349CE64F-5F3C-6E8D-FE59-F9093094FD60}"/>
                </a:ext>
              </a:extLst>
            </p:cNvPr>
            <p:cNvSpPr/>
            <p:nvPr/>
          </p:nvSpPr>
          <p:spPr>
            <a:xfrm rot="10800000">
              <a:off x="6573445" y="4169410"/>
              <a:ext cx="241300" cy="210341"/>
            </a:xfrm>
            <a:prstGeom prst="triangle">
              <a:avLst/>
            </a:prstGeom>
            <a:solidFill>
              <a:srgbClr val="FAD080"/>
            </a:solidFill>
            <a:ln w="28575">
              <a:solidFill>
                <a:srgbClr val="D9511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Isosceles Triangle 260">
              <a:extLst>
                <a:ext uri="{FF2B5EF4-FFF2-40B4-BE49-F238E27FC236}">
                  <a16:creationId xmlns:a16="http://schemas.microsoft.com/office/drawing/2014/main" id="{B6F1D825-35B5-43C5-6717-FBADA517300B}"/>
                </a:ext>
              </a:extLst>
            </p:cNvPr>
            <p:cNvSpPr/>
            <p:nvPr/>
          </p:nvSpPr>
          <p:spPr>
            <a:xfrm rot="10800000">
              <a:off x="7026264" y="4164671"/>
              <a:ext cx="241300" cy="210341"/>
            </a:xfrm>
            <a:prstGeom prst="triangle">
              <a:avLst/>
            </a:prstGeom>
            <a:solidFill>
              <a:srgbClr val="FAD080"/>
            </a:solidFill>
            <a:ln w="28575">
              <a:solidFill>
                <a:srgbClr val="D9511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BA4E6C45-3C91-44D0-3DB4-CEBC50E5CA70}"/>
                </a:ext>
              </a:extLst>
            </p:cNvPr>
            <p:cNvSpPr/>
            <p:nvPr/>
          </p:nvSpPr>
          <p:spPr>
            <a:xfrm rot="10800000">
              <a:off x="7478958" y="4160856"/>
              <a:ext cx="241300" cy="210341"/>
            </a:xfrm>
            <a:prstGeom prst="triangle">
              <a:avLst/>
            </a:prstGeom>
            <a:solidFill>
              <a:srgbClr val="FAD080"/>
            </a:solidFill>
            <a:ln w="28575">
              <a:solidFill>
                <a:srgbClr val="D9511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Isosceles Triangle 262">
              <a:extLst>
                <a:ext uri="{FF2B5EF4-FFF2-40B4-BE49-F238E27FC236}">
                  <a16:creationId xmlns:a16="http://schemas.microsoft.com/office/drawing/2014/main" id="{B7B4C05D-FB44-F73B-7AEB-D081AA1ABD62}"/>
                </a:ext>
              </a:extLst>
            </p:cNvPr>
            <p:cNvSpPr/>
            <p:nvPr/>
          </p:nvSpPr>
          <p:spPr>
            <a:xfrm rot="10800000">
              <a:off x="7929169" y="5471496"/>
              <a:ext cx="241300" cy="210341"/>
            </a:xfrm>
            <a:prstGeom prst="triangle">
              <a:avLst/>
            </a:prstGeom>
            <a:solidFill>
              <a:srgbClr val="FAD080"/>
            </a:solidFill>
            <a:ln w="28575">
              <a:solidFill>
                <a:srgbClr val="D9511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Isosceles Triangle 263">
              <a:extLst>
                <a:ext uri="{FF2B5EF4-FFF2-40B4-BE49-F238E27FC236}">
                  <a16:creationId xmlns:a16="http://schemas.microsoft.com/office/drawing/2014/main" id="{9BDCD13A-7A92-E2F5-0D6C-F19A9F96B8EF}"/>
                </a:ext>
              </a:extLst>
            </p:cNvPr>
            <p:cNvSpPr/>
            <p:nvPr/>
          </p:nvSpPr>
          <p:spPr>
            <a:xfrm rot="10800000">
              <a:off x="8381988" y="4156117"/>
              <a:ext cx="241300" cy="210341"/>
            </a:xfrm>
            <a:prstGeom prst="triangle">
              <a:avLst/>
            </a:prstGeom>
            <a:solidFill>
              <a:srgbClr val="FAD080"/>
            </a:solidFill>
            <a:ln w="28575">
              <a:solidFill>
                <a:srgbClr val="D9511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Isosceles Triangle 264">
              <a:extLst>
                <a:ext uri="{FF2B5EF4-FFF2-40B4-BE49-F238E27FC236}">
                  <a16:creationId xmlns:a16="http://schemas.microsoft.com/office/drawing/2014/main" id="{A9DEFD0C-BA66-F753-C33B-A5AAD7BEBA1A}"/>
                </a:ext>
              </a:extLst>
            </p:cNvPr>
            <p:cNvSpPr/>
            <p:nvPr/>
          </p:nvSpPr>
          <p:spPr>
            <a:xfrm rot="10800000">
              <a:off x="8833660" y="4159216"/>
              <a:ext cx="241300" cy="210341"/>
            </a:xfrm>
            <a:prstGeom prst="triangle">
              <a:avLst/>
            </a:prstGeom>
            <a:solidFill>
              <a:srgbClr val="FAD080"/>
            </a:solidFill>
            <a:ln w="28575">
              <a:solidFill>
                <a:srgbClr val="D9511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Isosceles Triangle 265">
              <a:extLst>
                <a:ext uri="{FF2B5EF4-FFF2-40B4-BE49-F238E27FC236}">
                  <a16:creationId xmlns:a16="http://schemas.microsoft.com/office/drawing/2014/main" id="{0CAF1869-E0F7-C506-4734-7B4981471631}"/>
                </a:ext>
              </a:extLst>
            </p:cNvPr>
            <p:cNvSpPr/>
            <p:nvPr/>
          </p:nvSpPr>
          <p:spPr>
            <a:xfrm rot="10800000">
              <a:off x="9283996" y="4158292"/>
              <a:ext cx="241300" cy="210341"/>
            </a:xfrm>
            <a:prstGeom prst="triangle">
              <a:avLst/>
            </a:prstGeom>
            <a:solidFill>
              <a:srgbClr val="FAD080"/>
            </a:solidFill>
            <a:ln w="28575">
              <a:solidFill>
                <a:srgbClr val="D9511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Isosceles Triangle 266">
              <a:extLst>
                <a:ext uri="{FF2B5EF4-FFF2-40B4-BE49-F238E27FC236}">
                  <a16:creationId xmlns:a16="http://schemas.microsoft.com/office/drawing/2014/main" id="{BEC634D0-9C54-34D7-CFE0-D623E8D333CE}"/>
                </a:ext>
              </a:extLst>
            </p:cNvPr>
            <p:cNvSpPr/>
            <p:nvPr/>
          </p:nvSpPr>
          <p:spPr>
            <a:xfrm rot="10800000">
              <a:off x="9736690" y="4154477"/>
              <a:ext cx="241300" cy="210341"/>
            </a:xfrm>
            <a:prstGeom prst="triangle">
              <a:avLst/>
            </a:prstGeom>
            <a:solidFill>
              <a:srgbClr val="FAD080"/>
            </a:solidFill>
            <a:ln w="28575">
              <a:solidFill>
                <a:srgbClr val="D9511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Isosceles Triangle 268">
              <a:extLst>
                <a:ext uri="{FF2B5EF4-FFF2-40B4-BE49-F238E27FC236}">
                  <a16:creationId xmlns:a16="http://schemas.microsoft.com/office/drawing/2014/main" id="{542A1D49-775B-80BA-0233-0C5234AEC6E0}"/>
                </a:ext>
              </a:extLst>
            </p:cNvPr>
            <p:cNvSpPr/>
            <p:nvPr/>
          </p:nvSpPr>
          <p:spPr>
            <a:xfrm rot="10800000">
              <a:off x="10185879" y="5460214"/>
              <a:ext cx="241300" cy="210341"/>
            </a:xfrm>
            <a:prstGeom prst="triangle">
              <a:avLst/>
            </a:prstGeom>
            <a:solidFill>
              <a:srgbClr val="FAD080"/>
            </a:solidFill>
            <a:ln w="28575">
              <a:solidFill>
                <a:srgbClr val="D9511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Isosceles Triangle 269">
              <a:extLst>
                <a:ext uri="{FF2B5EF4-FFF2-40B4-BE49-F238E27FC236}">
                  <a16:creationId xmlns:a16="http://schemas.microsoft.com/office/drawing/2014/main" id="{BC5983F5-0F97-4A94-1730-628AA2CAEEEA}"/>
                </a:ext>
              </a:extLst>
            </p:cNvPr>
            <p:cNvSpPr/>
            <p:nvPr/>
          </p:nvSpPr>
          <p:spPr>
            <a:xfrm rot="10800000">
              <a:off x="10638698" y="4144835"/>
              <a:ext cx="241300" cy="210341"/>
            </a:xfrm>
            <a:prstGeom prst="triangle">
              <a:avLst/>
            </a:prstGeom>
            <a:solidFill>
              <a:srgbClr val="FAD080"/>
            </a:solidFill>
            <a:ln w="28575">
              <a:solidFill>
                <a:srgbClr val="D9511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Arrow: Down 281">
              <a:extLst>
                <a:ext uri="{FF2B5EF4-FFF2-40B4-BE49-F238E27FC236}">
                  <a16:creationId xmlns:a16="http://schemas.microsoft.com/office/drawing/2014/main" id="{9C0910DD-DDE8-C934-A4F9-752AAE54A4CD}"/>
                </a:ext>
              </a:extLst>
            </p:cNvPr>
            <p:cNvSpPr/>
            <p:nvPr/>
          </p:nvSpPr>
          <p:spPr>
            <a:xfrm>
              <a:off x="2709088" y="3329359"/>
              <a:ext cx="329754" cy="552133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DADF1420-6FBA-954C-252A-CBDD10EE4340}"/>
                </a:ext>
              </a:extLst>
            </p:cNvPr>
            <p:cNvSpPr txBox="1"/>
            <p:nvPr/>
          </p:nvSpPr>
          <p:spPr>
            <a:xfrm>
              <a:off x="1894793" y="2740506"/>
              <a:ext cx="2043614" cy="52322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Time</a:t>
              </a: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74B976AA-8033-B4B4-6482-A30EBAF38151}"/>
                </a:ext>
              </a:extLst>
            </p:cNvPr>
            <p:cNvSpPr txBox="1"/>
            <p:nvPr/>
          </p:nvSpPr>
          <p:spPr>
            <a:xfrm>
              <a:off x="8170469" y="2714010"/>
              <a:ext cx="2043614" cy="52322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Time</a:t>
              </a: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A78C1935-098B-EF35-0255-96FE4E97638F}"/>
                </a:ext>
              </a:extLst>
            </p:cNvPr>
            <p:cNvSpPr txBox="1"/>
            <p:nvPr/>
          </p:nvSpPr>
          <p:spPr>
            <a:xfrm>
              <a:off x="8213605" y="6406094"/>
              <a:ext cx="2043614" cy="52322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Time</a:t>
              </a: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8EBDD650-EF14-8B11-9C3C-C50A111BE904}"/>
                </a:ext>
              </a:extLst>
            </p:cNvPr>
            <p:cNvSpPr txBox="1"/>
            <p:nvPr/>
          </p:nvSpPr>
          <p:spPr>
            <a:xfrm>
              <a:off x="1901412" y="6431494"/>
              <a:ext cx="2043614" cy="52322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Time</a:t>
              </a:r>
            </a:p>
          </p:txBody>
        </p:sp>
        <p:sp>
          <p:nvSpPr>
            <p:cNvPr id="289" name="Arrow: Down 288">
              <a:extLst>
                <a:ext uri="{FF2B5EF4-FFF2-40B4-BE49-F238E27FC236}">
                  <a16:creationId xmlns:a16="http://schemas.microsoft.com/office/drawing/2014/main" id="{2E295D0E-1679-9179-AC82-510521EA9F2E}"/>
                </a:ext>
              </a:extLst>
            </p:cNvPr>
            <p:cNvSpPr/>
            <p:nvPr/>
          </p:nvSpPr>
          <p:spPr>
            <a:xfrm>
              <a:off x="9074960" y="3285340"/>
              <a:ext cx="329754" cy="552133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898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5FBF9A2-FB9E-C40E-4319-E49EC2F0B016}"/>
              </a:ext>
            </a:extLst>
          </p:cNvPr>
          <p:cNvGrpSpPr/>
          <p:nvPr/>
        </p:nvGrpSpPr>
        <p:grpSpPr>
          <a:xfrm>
            <a:off x="3043097" y="420536"/>
            <a:ext cx="7838293" cy="5936813"/>
            <a:chOff x="3043097" y="420536"/>
            <a:chExt cx="7838293" cy="5936813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054F5EB8-1D46-F2AB-89B6-B7B11C96AD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89861" y="617512"/>
              <a:ext cx="0" cy="23887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C5EC9894-50AA-717B-589E-A2620F2EDA9D}"/>
                </a:ext>
              </a:extLst>
            </p:cNvPr>
            <p:cNvCxnSpPr>
              <a:cxnSpLocks/>
            </p:cNvCxnSpPr>
            <p:nvPr/>
          </p:nvCxnSpPr>
          <p:spPr>
            <a:xfrm>
              <a:off x="3280311" y="2796757"/>
              <a:ext cx="48412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3671A04-62E9-74A9-6CC0-19CF163249C4}"/>
                </a:ext>
              </a:extLst>
            </p:cNvPr>
            <p:cNvSpPr txBox="1"/>
            <p:nvPr/>
          </p:nvSpPr>
          <p:spPr>
            <a:xfrm rot="16200000">
              <a:off x="2297964" y="1651509"/>
              <a:ext cx="18903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Load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FA11B7D-B411-17C7-307E-5A4AD1E875E3}"/>
                </a:ext>
              </a:extLst>
            </p:cNvPr>
            <p:cNvSpPr txBox="1"/>
            <p:nvPr/>
          </p:nvSpPr>
          <p:spPr>
            <a:xfrm>
              <a:off x="5529306" y="2806252"/>
              <a:ext cx="8109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Time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52F2C0F-9EA4-6BD7-3D97-CB4DD4E783D7}"/>
                </a:ext>
              </a:extLst>
            </p:cNvPr>
            <p:cNvCxnSpPr/>
            <p:nvPr/>
          </p:nvCxnSpPr>
          <p:spPr>
            <a:xfrm>
              <a:off x="3489861" y="1122218"/>
              <a:ext cx="102855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98F31-D36D-7E69-E3B6-4F21B83E0827}"/>
                </a:ext>
              </a:extLst>
            </p:cNvPr>
            <p:cNvCxnSpPr/>
            <p:nvPr/>
          </p:nvCxnSpPr>
          <p:spPr>
            <a:xfrm>
              <a:off x="4518420" y="2075179"/>
              <a:ext cx="102855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6650BB7-910F-C725-57AC-280A14178DD4}"/>
                </a:ext>
              </a:extLst>
            </p:cNvPr>
            <p:cNvCxnSpPr/>
            <p:nvPr/>
          </p:nvCxnSpPr>
          <p:spPr>
            <a:xfrm>
              <a:off x="5546979" y="1191491"/>
              <a:ext cx="102855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5434E31-0C18-1AE4-12BB-B43976B50562}"/>
                </a:ext>
              </a:extLst>
            </p:cNvPr>
            <p:cNvCxnSpPr>
              <a:cxnSpLocks/>
            </p:cNvCxnSpPr>
            <p:nvPr/>
          </p:nvCxnSpPr>
          <p:spPr>
            <a:xfrm>
              <a:off x="7331076" y="2019733"/>
              <a:ext cx="51913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0226C8A-0701-1C95-E4FC-B3AE921B2C90}"/>
                </a:ext>
              </a:extLst>
            </p:cNvPr>
            <p:cNvCxnSpPr>
              <a:cxnSpLocks/>
            </p:cNvCxnSpPr>
            <p:nvPr/>
          </p:nvCxnSpPr>
          <p:spPr>
            <a:xfrm>
              <a:off x="6575537" y="2422656"/>
              <a:ext cx="755539" cy="150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EA415D0-2875-557C-94D4-C02E3B0DDC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18420" y="1122218"/>
              <a:ext cx="0" cy="95509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5AC433A-0748-4452-20D1-A6DF61584C51}"/>
                </a:ext>
              </a:extLst>
            </p:cNvPr>
            <p:cNvCxnSpPr>
              <a:cxnSpLocks/>
            </p:cNvCxnSpPr>
            <p:nvPr/>
          </p:nvCxnSpPr>
          <p:spPr>
            <a:xfrm>
              <a:off x="5546979" y="1191491"/>
              <a:ext cx="0" cy="8836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7A7550C-3F0F-CF40-03F4-8AED0A9163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75537" y="1191491"/>
              <a:ext cx="0" cy="123593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34EB2D5-9A64-33FD-519C-2CB2899B7226}"/>
                </a:ext>
              </a:extLst>
            </p:cNvPr>
            <p:cNvCxnSpPr>
              <a:cxnSpLocks/>
            </p:cNvCxnSpPr>
            <p:nvPr/>
          </p:nvCxnSpPr>
          <p:spPr>
            <a:xfrm>
              <a:off x="7331076" y="2019733"/>
              <a:ext cx="0" cy="40292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64612EE-2A65-176E-4207-D7ED974C1D8F}"/>
                </a:ext>
              </a:extLst>
            </p:cNvPr>
            <p:cNvCxnSpPr>
              <a:cxnSpLocks/>
            </p:cNvCxnSpPr>
            <p:nvPr/>
          </p:nvCxnSpPr>
          <p:spPr>
            <a:xfrm>
              <a:off x="3489861" y="1719118"/>
              <a:ext cx="54873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A111493-678F-8572-9FD4-56E8D528E388}"/>
                </a:ext>
              </a:extLst>
            </p:cNvPr>
            <p:cNvCxnSpPr>
              <a:cxnSpLocks/>
            </p:cNvCxnSpPr>
            <p:nvPr/>
          </p:nvCxnSpPr>
          <p:spPr>
            <a:xfrm>
              <a:off x="3489861" y="1433368"/>
              <a:ext cx="129803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AA6011-8D85-089B-F826-3668FBA2FA74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2277918"/>
              <a:ext cx="4798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D7B2001-2250-B202-5789-657372E18C33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1719118"/>
              <a:ext cx="0" cy="5588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99ECC8F-9635-D4EE-CA92-A37366BEB2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7900" y="1433368"/>
              <a:ext cx="0" cy="42162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15078C9-53D5-377B-88CA-EFC27C6714DA}"/>
                </a:ext>
              </a:extLst>
            </p:cNvPr>
            <p:cNvCxnSpPr/>
            <p:nvPr/>
          </p:nvCxnSpPr>
          <p:spPr>
            <a:xfrm>
              <a:off x="4518420" y="2690668"/>
              <a:ext cx="102855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96E27EA-AF81-1218-03CE-7B2E87F65D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18420" y="2277918"/>
              <a:ext cx="0" cy="42162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52319A9-D4BA-B97E-03D4-9703CB4691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46979" y="2277918"/>
              <a:ext cx="0" cy="42162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2175DA8-7555-C024-9705-8E139B3F6075}"/>
                </a:ext>
              </a:extLst>
            </p:cNvPr>
            <p:cNvCxnSpPr>
              <a:cxnSpLocks/>
            </p:cNvCxnSpPr>
            <p:nvPr/>
          </p:nvCxnSpPr>
          <p:spPr>
            <a:xfrm>
              <a:off x="5546979" y="2277918"/>
              <a:ext cx="129803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6B79242-449D-5A7A-56D1-0F1CDD95D7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16459" y="1433368"/>
              <a:ext cx="0" cy="42162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84F0F3-CFE7-4824-C470-D93DDDAD21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36798" y="1041983"/>
              <a:ext cx="0" cy="123593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5EA968-43C5-6769-C63A-BC8EA064DBC1}"/>
                </a:ext>
              </a:extLst>
            </p:cNvPr>
            <p:cNvCxnSpPr>
              <a:cxnSpLocks/>
            </p:cNvCxnSpPr>
            <p:nvPr/>
          </p:nvCxnSpPr>
          <p:spPr>
            <a:xfrm>
              <a:off x="6836798" y="1041983"/>
              <a:ext cx="4798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C63EC43-481E-50E4-C39C-EDAD74529822}"/>
                </a:ext>
              </a:extLst>
            </p:cNvPr>
            <p:cNvCxnSpPr/>
            <p:nvPr/>
          </p:nvCxnSpPr>
          <p:spPr>
            <a:xfrm>
              <a:off x="4787900" y="1854994"/>
              <a:ext cx="102855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009F079-35E9-7066-4966-6E9FDE454FA3}"/>
                </a:ext>
              </a:extLst>
            </p:cNvPr>
            <p:cNvCxnSpPr>
              <a:cxnSpLocks/>
            </p:cNvCxnSpPr>
            <p:nvPr/>
          </p:nvCxnSpPr>
          <p:spPr>
            <a:xfrm>
              <a:off x="5816459" y="1433368"/>
              <a:ext cx="23667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8D9475A-B633-ED4C-AB39-09E9E34FDD56}"/>
                </a:ext>
              </a:extLst>
            </p:cNvPr>
            <p:cNvCxnSpPr>
              <a:cxnSpLocks/>
            </p:cNvCxnSpPr>
            <p:nvPr/>
          </p:nvCxnSpPr>
          <p:spPr>
            <a:xfrm>
              <a:off x="6053138" y="1433368"/>
              <a:ext cx="0" cy="5588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D6D3349-0391-9B62-B857-D7EA89E9FAC4}"/>
                </a:ext>
              </a:extLst>
            </p:cNvPr>
            <p:cNvCxnSpPr>
              <a:cxnSpLocks/>
            </p:cNvCxnSpPr>
            <p:nvPr/>
          </p:nvCxnSpPr>
          <p:spPr>
            <a:xfrm>
              <a:off x="6053138" y="1992168"/>
              <a:ext cx="31432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Star: 5 Points 36">
              <a:extLst>
                <a:ext uri="{FF2B5EF4-FFF2-40B4-BE49-F238E27FC236}">
                  <a16:creationId xmlns:a16="http://schemas.microsoft.com/office/drawing/2014/main" id="{B1D3D2BA-F88E-8178-FC86-F9F220B95025}"/>
                </a:ext>
              </a:extLst>
            </p:cNvPr>
            <p:cNvSpPr/>
            <p:nvPr/>
          </p:nvSpPr>
          <p:spPr>
            <a:xfrm>
              <a:off x="7207140" y="906372"/>
              <a:ext cx="266002" cy="261280"/>
            </a:xfrm>
            <a:prstGeom prst="star5">
              <a:avLst/>
            </a:prstGeom>
            <a:solidFill>
              <a:srgbClr val="FAD080"/>
            </a:solidFill>
            <a:ln>
              <a:solidFill>
                <a:srgbClr val="D9511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Star: 5 Points 37">
              <a:extLst>
                <a:ext uri="{FF2B5EF4-FFF2-40B4-BE49-F238E27FC236}">
                  <a16:creationId xmlns:a16="http://schemas.microsoft.com/office/drawing/2014/main" id="{96887490-F522-3F0E-AB31-8B9C833D23AE}"/>
                </a:ext>
              </a:extLst>
            </p:cNvPr>
            <p:cNvSpPr/>
            <p:nvPr/>
          </p:nvSpPr>
          <p:spPr>
            <a:xfrm>
              <a:off x="6248254" y="1865169"/>
              <a:ext cx="266002" cy="261280"/>
            </a:xfrm>
            <a:prstGeom prst="star5">
              <a:avLst/>
            </a:prstGeom>
            <a:solidFill>
              <a:srgbClr val="FAD080"/>
            </a:solidFill>
            <a:ln>
              <a:solidFill>
                <a:srgbClr val="D9511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tar: 5 Points 38">
              <a:extLst>
                <a:ext uri="{FF2B5EF4-FFF2-40B4-BE49-F238E27FC236}">
                  <a16:creationId xmlns:a16="http://schemas.microsoft.com/office/drawing/2014/main" id="{B78CAF7B-E543-F4FD-1D6B-C0CF752F7951}"/>
                </a:ext>
              </a:extLst>
            </p:cNvPr>
            <p:cNvSpPr/>
            <p:nvPr/>
          </p:nvSpPr>
          <p:spPr>
            <a:xfrm>
              <a:off x="7710770" y="1889093"/>
              <a:ext cx="266002" cy="261280"/>
            </a:xfrm>
            <a:prstGeom prst="star5">
              <a:avLst/>
            </a:prstGeom>
            <a:solidFill>
              <a:srgbClr val="FAD080"/>
            </a:solidFill>
            <a:ln>
              <a:solidFill>
                <a:srgbClr val="D9511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Star: 5 Points 39">
              <a:extLst>
                <a:ext uri="{FF2B5EF4-FFF2-40B4-BE49-F238E27FC236}">
                  <a16:creationId xmlns:a16="http://schemas.microsoft.com/office/drawing/2014/main" id="{966391B6-CE69-CAA1-47EE-BC6447D26080}"/>
                </a:ext>
              </a:extLst>
            </p:cNvPr>
            <p:cNvSpPr/>
            <p:nvPr/>
          </p:nvSpPr>
          <p:spPr>
            <a:xfrm>
              <a:off x="8505178" y="906372"/>
              <a:ext cx="266002" cy="261280"/>
            </a:xfrm>
            <a:prstGeom prst="star5">
              <a:avLst/>
            </a:prstGeom>
            <a:solidFill>
              <a:srgbClr val="FAD080"/>
            </a:solidFill>
            <a:ln>
              <a:solidFill>
                <a:srgbClr val="D9511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9FAC1E3-E683-22B9-14C6-2ABAC39D0D6C}"/>
                </a:ext>
              </a:extLst>
            </p:cNvPr>
            <p:cNvSpPr txBox="1"/>
            <p:nvPr/>
          </p:nvSpPr>
          <p:spPr>
            <a:xfrm>
              <a:off x="8791010" y="906372"/>
              <a:ext cx="209038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Fatigue Failure Point</a:t>
              </a:r>
            </a:p>
            <a:p>
              <a:r>
                <a:rPr lang="en-US" dirty="0"/>
                <a:t>D = 1</a:t>
              </a:r>
            </a:p>
            <a:p>
              <a:r>
                <a:rPr lang="en-US" dirty="0"/>
                <a:t>D = 0.6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537CEA2-BF9D-D569-91F9-D0C42D3DD372}"/>
                </a:ext>
              </a:extLst>
            </p:cNvPr>
            <p:cNvSpPr/>
            <p:nvPr/>
          </p:nvSpPr>
          <p:spPr>
            <a:xfrm>
              <a:off x="6983043" y="2341134"/>
              <a:ext cx="144627" cy="163044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B28B908-DD5B-A2DE-95E9-F9B5DA8B7467}"/>
                </a:ext>
              </a:extLst>
            </p:cNvPr>
            <p:cNvSpPr/>
            <p:nvPr/>
          </p:nvSpPr>
          <p:spPr>
            <a:xfrm>
              <a:off x="6903561" y="955490"/>
              <a:ext cx="144627" cy="163044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71546B2-12F3-7946-EFE9-703736D62C78}"/>
                </a:ext>
              </a:extLst>
            </p:cNvPr>
            <p:cNvSpPr/>
            <p:nvPr/>
          </p:nvSpPr>
          <p:spPr>
            <a:xfrm>
              <a:off x="5919972" y="1337384"/>
              <a:ext cx="144627" cy="163044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CB1B46A-1A8D-F612-54F7-59450220F043}"/>
                </a:ext>
              </a:extLst>
            </p:cNvPr>
            <p:cNvSpPr/>
            <p:nvPr/>
          </p:nvSpPr>
          <p:spPr>
            <a:xfrm>
              <a:off x="8562172" y="1293468"/>
              <a:ext cx="144627" cy="163044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7B3415CD-8BE9-99B6-E213-70CB628B041D}"/>
                </a:ext>
              </a:extLst>
            </p:cNvPr>
            <p:cNvSpPr/>
            <p:nvPr/>
          </p:nvSpPr>
          <p:spPr>
            <a:xfrm>
              <a:off x="5871911" y="2181531"/>
              <a:ext cx="224109" cy="152814"/>
            </a:xfrm>
            <a:prstGeom prst="triangl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EF931A03-85A4-5C9F-5BCB-3B1941956B73}"/>
                </a:ext>
              </a:extLst>
            </p:cNvPr>
            <p:cNvSpPr/>
            <p:nvPr/>
          </p:nvSpPr>
          <p:spPr>
            <a:xfrm>
              <a:off x="6281480" y="1093877"/>
              <a:ext cx="224109" cy="152814"/>
            </a:xfrm>
            <a:prstGeom prst="triangl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2A8C4276-8B87-486F-2941-D289453702F6}"/>
                </a:ext>
              </a:extLst>
            </p:cNvPr>
            <p:cNvSpPr/>
            <p:nvPr/>
          </p:nvSpPr>
          <p:spPr>
            <a:xfrm>
              <a:off x="5592350" y="1750077"/>
              <a:ext cx="224109" cy="152814"/>
            </a:xfrm>
            <a:prstGeom prst="triangl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DE6DF609-ECB1-2CDF-34B0-822B0CC75CF3}"/>
                </a:ext>
              </a:extLst>
            </p:cNvPr>
            <p:cNvSpPr/>
            <p:nvPr/>
          </p:nvSpPr>
          <p:spPr>
            <a:xfrm>
              <a:off x="8522430" y="1578983"/>
              <a:ext cx="224109" cy="152814"/>
            </a:xfrm>
            <a:prstGeom prst="triangl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0D1CF5D1-A9F4-506D-C4A9-4C0EFA8709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89857" y="3768499"/>
              <a:ext cx="0" cy="23887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E3B68D7D-1F56-805C-208C-77A209F91CEC}"/>
                </a:ext>
              </a:extLst>
            </p:cNvPr>
            <p:cNvCxnSpPr>
              <a:cxnSpLocks/>
            </p:cNvCxnSpPr>
            <p:nvPr/>
          </p:nvCxnSpPr>
          <p:spPr>
            <a:xfrm>
              <a:off x="3280307" y="5947744"/>
              <a:ext cx="48412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CD60141-7386-5A5D-4158-723C162892CB}"/>
                </a:ext>
              </a:extLst>
            </p:cNvPr>
            <p:cNvSpPr txBox="1"/>
            <p:nvPr/>
          </p:nvSpPr>
          <p:spPr>
            <a:xfrm rot="16200000">
              <a:off x="2293212" y="4807244"/>
              <a:ext cx="18998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Load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977B434-E740-73CF-D23C-82E675C6A84D}"/>
                </a:ext>
              </a:extLst>
            </p:cNvPr>
            <p:cNvSpPr txBox="1"/>
            <p:nvPr/>
          </p:nvSpPr>
          <p:spPr>
            <a:xfrm>
              <a:off x="5529302" y="5957239"/>
              <a:ext cx="8109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Time</a:t>
              </a: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3E143BD-7229-CD39-69E9-19FE3D262DF4}"/>
                </a:ext>
              </a:extLst>
            </p:cNvPr>
            <p:cNvCxnSpPr/>
            <p:nvPr/>
          </p:nvCxnSpPr>
          <p:spPr>
            <a:xfrm>
              <a:off x="3489857" y="4273205"/>
              <a:ext cx="102855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807E611-5ED8-66E3-7D90-4A92CC5E86C7}"/>
                </a:ext>
              </a:extLst>
            </p:cNvPr>
            <p:cNvCxnSpPr/>
            <p:nvPr/>
          </p:nvCxnSpPr>
          <p:spPr>
            <a:xfrm>
              <a:off x="4518416" y="5226166"/>
              <a:ext cx="102855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E3CB90B-DD4D-FB11-AD2B-320D1610F44F}"/>
                </a:ext>
              </a:extLst>
            </p:cNvPr>
            <p:cNvCxnSpPr>
              <a:cxnSpLocks/>
            </p:cNvCxnSpPr>
            <p:nvPr/>
          </p:nvCxnSpPr>
          <p:spPr>
            <a:xfrm>
              <a:off x="5546975" y="4342478"/>
              <a:ext cx="865728" cy="180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8F2D512-E923-C6B0-D275-9498E44EA2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18416" y="4273205"/>
              <a:ext cx="0" cy="95509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4A3933F-EADD-1729-8CA5-02D497CA37DE}"/>
                </a:ext>
              </a:extLst>
            </p:cNvPr>
            <p:cNvCxnSpPr>
              <a:cxnSpLocks/>
            </p:cNvCxnSpPr>
            <p:nvPr/>
          </p:nvCxnSpPr>
          <p:spPr>
            <a:xfrm>
              <a:off x="5546975" y="4342478"/>
              <a:ext cx="0" cy="8836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E99C53D-641D-9FC3-98DA-8865568D487A}"/>
                </a:ext>
              </a:extLst>
            </p:cNvPr>
            <p:cNvCxnSpPr>
              <a:cxnSpLocks/>
            </p:cNvCxnSpPr>
            <p:nvPr/>
          </p:nvCxnSpPr>
          <p:spPr>
            <a:xfrm>
              <a:off x="3489857" y="4870105"/>
              <a:ext cx="54873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9DF2113-ABE2-C903-DD05-7A4FAA786E15}"/>
                </a:ext>
              </a:extLst>
            </p:cNvPr>
            <p:cNvCxnSpPr>
              <a:cxnSpLocks/>
            </p:cNvCxnSpPr>
            <p:nvPr/>
          </p:nvCxnSpPr>
          <p:spPr>
            <a:xfrm>
              <a:off x="3489857" y="4584355"/>
              <a:ext cx="129803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782F3F6-7D25-967F-B6C2-FC068E411798}"/>
                </a:ext>
              </a:extLst>
            </p:cNvPr>
            <p:cNvCxnSpPr>
              <a:cxnSpLocks/>
            </p:cNvCxnSpPr>
            <p:nvPr/>
          </p:nvCxnSpPr>
          <p:spPr>
            <a:xfrm>
              <a:off x="4038596" y="5428905"/>
              <a:ext cx="4798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8D2D675-8982-8987-D9D6-D79D3C1BD490}"/>
                </a:ext>
              </a:extLst>
            </p:cNvPr>
            <p:cNvCxnSpPr>
              <a:cxnSpLocks/>
            </p:cNvCxnSpPr>
            <p:nvPr/>
          </p:nvCxnSpPr>
          <p:spPr>
            <a:xfrm>
              <a:off x="4038596" y="4870105"/>
              <a:ext cx="0" cy="5588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640F294-1BA0-1627-33E4-C71D453319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7896" y="4584355"/>
              <a:ext cx="0" cy="42162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AE84143-55F8-085F-BCD8-929895D5A023}"/>
                </a:ext>
              </a:extLst>
            </p:cNvPr>
            <p:cNvCxnSpPr/>
            <p:nvPr/>
          </p:nvCxnSpPr>
          <p:spPr>
            <a:xfrm>
              <a:off x="4518416" y="5841655"/>
              <a:ext cx="102855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E7F65FB-1AAB-ABE4-3BF4-0A6621E2BD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18416" y="5428905"/>
              <a:ext cx="0" cy="42162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7E63C03-CEC0-A555-9784-85374331A1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46975" y="5428905"/>
              <a:ext cx="0" cy="42162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DD6BA62-D426-BEC9-8367-8C08F64FC8F5}"/>
                </a:ext>
              </a:extLst>
            </p:cNvPr>
            <p:cNvCxnSpPr>
              <a:cxnSpLocks/>
            </p:cNvCxnSpPr>
            <p:nvPr/>
          </p:nvCxnSpPr>
          <p:spPr>
            <a:xfrm>
              <a:off x="5546975" y="5428905"/>
              <a:ext cx="451391" cy="361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1749270-73EB-840C-A8E0-1E148F1819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7896" y="5001509"/>
              <a:ext cx="927101" cy="447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84F2A77-7427-7942-4017-1A938B9856D8}"/>
                </a:ext>
              </a:extLst>
            </p:cNvPr>
            <p:cNvSpPr txBox="1"/>
            <p:nvPr/>
          </p:nvSpPr>
          <p:spPr>
            <a:xfrm>
              <a:off x="8791006" y="4057359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 = 0.6</a:t>
              </a:r>
            </a:p>
          </p:txBody>
        </p:sp>
        <p:sp>
          <p:nvSpPr>
            <p:cNvPr id="90" name="Isosceles Triangle 89">
              <a:extLst>
                <a:ext uri="{FF2B5EF4-FFF2-40B4-BE49-F238E27FC236}">
                  <a16:creationId xmlns:a16="http://schemas.microsoft.com/office/drawing/2014/main" id="{A6F1191D-C3F8-D355-158C-783490A87075}"/>
                </a:ext>
              </a:extLst>
            </p:cNvPr>
            <p:cNvSpPr/>
            <p:nvPr/>
          </p:nvSpPr>
          <p:spPr>
            <a:xfrm>
              <a:off x="5871907" y="5332518"/>
              <a:ext cx="224109" cy="152814"/>
            </a:xfrm>
            <a:prstGeom prst="triangl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F615E168-0C1C-4385-BA87-FEC6B7DD8892}"/>
                </a:ext>
              </a:extLst>
            </p:cNvPr>
            <p:cNvSpPr/>
            <p:nvPr/>
          </p:nvSpPr>
          <p:spPr>
            <a:xfrm>
              <a:off x="6281476" y="4244864"/>
              <a:ext cx="224109" cy="152814"/>
            </a:xfrm>
            <a:prstGeom prst="triangl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CC8646EE-4D0A-64B1-B3C8-6F2F5037886C}"/>
                </a:ext>
              </a:extLst>
            </p:cNvPr>
            <p:cNvSpPr/>
            <p:nvPr/>
          </p:nvSpPr>
          <p:spPr>
            <a:xfrm>
              <a:off x="5592346" y="4901064"/>
              <a:ext cx="224109" cy="152814"/>
            </a:xfrm>
            <a:prstGeom prst="triangl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A9A548FF-BDC7-B04C-C7CE-8A6B85301D2D}"/>
                </a:ext>
              </a:extLst>
            </p:cNvPr>
            <p:cNvSpPr/>
            <p:nvPr/>
          </p:nvSpPr>
          <p:spPr>
            <a:xfrm>
              <a:off x="8505175" y="4165618"/>
              <a:ext cx="224109" cy="152814"/>
            </a:xfrm>
            <a:prstGeom prst="triangl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2313353-C23E-2D9F-71AD-AA870E63BC50}"/>
                </a:ext>
              </a:extLst>
            </p:cNvPr>
            <p:cNvSpPr txBox="1"/>
            <p:nvPr/>
          </p:nvSpPr>
          <p:spPr>
            <a:xfrm>
              <a:off x="3443210" y="420536"/>
              <a:ext cx="46783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All load sequences of Class 1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53341B2-2053-F7E4-8B89-3638DA89BCDE}"/>
                </a:ext>
              </a:extLst>
            </p:cNvPr>
            <p:cNvSpPr txBox="1"/>
            <p:nvPr/>
          </p:nvSpPr>
          <p:spPr>
            <a:xfrm>
              <a:off x="3507672" y="3602649"/>
              <a:ext cx="46783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Shortened sequences of Class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6169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86D51B26-C450-265C-9C14-7E8CE6A31513}"/>
              </a:ext>
            </a:extLst>
          </p:cNvPr>
          <p:cNvGrpSpPr/>
          <p:nvPr/>
        </p:nvGrpSpPr>
        <p:grpSpPr>
          <a:xfrm>
            <a:off x="151285" y="327266"/>
            <a:ext cx="12067605" cy="5880681"/>
            <a:chOff x="151285" y="327266"/>
            <a:chExt cx="12067605" cy="5880681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8C5797A-E864-26E2-4492-CD19F3A7F3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0283" y="1041461"/>
              <a:ext cx="0" cy="23887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5C12D8E-EBAE-CCA8-7C93-8C90847348F5}"/>
                </a:ext>
              </a:extLst>
            </p:cNvPr>
            <p:cNvCxnSpPr>
              <a:cxnSpLocks/>
            </p:cNvCxnSpPr>
            <p:nvPr/>
          </p:nvCxnSpPr>
          <p:spPr>
            <a:xfrm>
              <a:off x="420733" y="3220706"/>
              <a:ext cx="48412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B55746-7910-FB62-D05F-5CB7305BF2EC}"/>
                </a:ext>
              </a:extLst>
            </p:cNvPr>
            <p:cNvSpPr txBox="1"/>
            <p:nvPr/>
          </p:nvSpPr>
          <p:spPr>
            <a:xfrm rot="16200000">
              <a:off x="-561614" y="2075458"/>
              <a:ext cx="18903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Load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CF306D7-59E4-A480-7EE2-AFD9186483A7}"/>
                </a:ext>
              </a:extLst>
            </p:cNvPr>
            <p:cNvSpPr txBox="1"/>
            <p:nvPr/>
          </p:nvSpPr>
          <p:spPr>
            <a:xfrm>
              <a:off x="5236420" y="3011377"/>
              <a:ext cx="8109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Time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34182B9-7F1D-42B3-2DB3-CE03EAB8844C}"/>
                </a:ext>
              </a:extLst>
            </p:cNvPr>
            <p:cNvCxnSpPr/>
            <p:nvPr/>
          </p:nvCxnSpPr>
          <p:spPr>
            <a:xfrm>
              <a:off x="630283" y="1546167"/>
              <a:ext cx="102855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0C0C780-CD53-9B85-D276-FC6C33544602}"/>
                </a:ext>
              </a:extLst>
            </p:cNvPr>
            <p:cNvCxnSpPr/>
            <p:nvPr/>
          </p:nvCxnSpPr>
          <p:spPr>
            <a:xfrm>
              <a:off x="1658842" y="2499128"/>
              <a:ext cx="102855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FF9AD19-2F63-BE67-628D-981E3267EBFC}"/>
                </a:ext>
              </a:extLst>
            </p:cNvPr>
            <p:cNvCxnSpPr/>
            <p:nvPr/>
          </p:nvCxnSpPr>
          <p:spPr>
            <a:xfrm>
              <a:off x="2687401" y="1615440"/>
              <a:ext cx="102855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BD8FA24-38C4-C137-112D-7FF804FC09BE}"/>
                </a:ext>
              </a:extLst>
            </p:cNvPr>
            <p:cNvCxnSpPr>
              <a:cxnSpLocks/>
            </p:cNvCxnSpPr>
            <p:nvPr/>
          </p:nvCxnSpPr>
          <p:spPr>
            <a:xfrm>
              <a:off x="4471498" y="2443682"/>
              <a:ext cx="51913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2257BFC-E7D0-3F92-970D-72C8B2D18766}"/>
                </a:ext>
              </a:extLst>
            </p:cNvPr>
            <p:cNvCxnSpPr>
              <a:cxnSpLocks/>
            </p:cNvCxnSpPr>
            <p:nvPr/>
          </p:nvCxnSpPr>
          <p:spPr>
            <a:xfrm>
              <a:off x="3715959" y="2846605"/>
              <a:ext cx="755539" cy="150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071FC77-22BC-C396-5937-4CA5B26289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58842" y="1546167"/>
              <a:ext cx="0" cy="95509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209FE1D-6E89-31FE-2E75-FD97632E5136}"/>
                </a:ext>
              </a:extLst>
            </p:cNvPr>
            <p:cNvCxnSpPr>
              <a:cxnSpLocks/>
            </p:cNvCxnSpPr>
            <p:nvPr/>
          </p:nvCxnSpPr>
          <p:spPr>
            <a:xfrm>
              <a:off x="2687401" y="1615440"/>
              <a:ext cx="0" cy="8836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A58EEE5-A9D3-5934-AD60-27DB51DCE2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5959" y="1615440"/>
              <a:ext cx="0" cy="123593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EBFC06A-D5F6-21CA-F253-0855F35B7CF3}"/>
                </a:ext>
              </a:extLst>
            </p:cNvPr>
            <p:cNvCxnSpPr>
              <a:cxnSpLocks/>
            </p:cNvCxnSpPr>
            <p:nvPr/>
          </p:nvCxnSpPr>
          <p:spPr>
            <a:xfrm>
              <a:off x="4471498" y="2443682"/>
              <a:ext cx="0" cy="40292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B849A61-082A-A431-19B6-B3D9070D0C96}"/>
                </a:ext>
              </a:extLst>
            </p:cNvPr>
            <p:cNvSpPr txBox="1"/>
            <p:nvPr/>
          </p:nvSpPr>
          <p:spPr>
            <a:xfrm>
              <a:off x="3256111" y="2003823"/>
              <a:ext cx="35196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Load sequence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DDFCD20-398B-F8AB-D144-D14379897FA9}"/>
                </a:ext>
              </a:extLst>
            </p:cNvPr>
            <p:cNvCxnSpPr/>
            <p:nvPr/>
          </p:nvCxnSpPr>
          <p:spPr>
            <a:xfrm flipV="1">
              <a:off x="630283" y="4014803"/>
              <a:ext cx="4360347" cy="1789465"/>
            </a:xfrm>
            <a:prstGeom prst="line">
              <a:avLst/>
            </a:prstGeom>
            <a:ln w="38100">
              <a:solidFill>
                <a:srgbClr val="D9511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68402768-2CC7-B624-5F73-54468BBB22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0283" y="3634517"/>
              <a:ext cx="0" cy="23887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ABEA7381-AD5D-DAF1-ED69-050B9CDA0822}"/>
                </a:ext>
              </a:extLst>
            </p:cNvPr>
            <p:cNvCxnSpPr>
              <a:cxnSpLocks/>
            </p:cNvCxnSpPr>
            <p:nvPr/>
          </p:nvCxnSpPr>
          <p:spPr>
            <a:xfrm>
              <a:off x="420733" y="5813762"/>
              <a:ext cx="48412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4E0A451-5A5E-0D9E-8D1A-98FE8C04677C}"/>
                </a:ext>
              </a:extLst>
            </p:cNvPr>
            <p:cNvSpPr txBox="1"/>
            <p:nvPr/>
          </p:nvSpPr>
          <p:spPr>
            <a:xfrm rot="16200000">
              <a:off x="-661444" y="4568685"/>
              <a:ext cx="20900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Label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34E7501-6A08-CF7C-0E32-98ECFFA71BCB}"/>
                </a:ext>
              </a:extLst>
            </p:cNvPr>
            <p:cNvSpPr txBox="1"/>
            <p:nvPr/>
          </p:nvSpPr>
          <p:spPr>
            <a:xfrm rot="20074696">
              <a:off x="2649081" y="4122539"/>
              <a:ext cx="4360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Label function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3D2091B2-BF39-C1C4-13FB-87033E540BFA}"/>
                </a:ext>
              </a:extLst>
            </p:cNvPr>
            <p:cNvSpPr txBox="1"/>
            <p:nvPr/>
          </p:nvSpPr>
          <p:spPr>
            <a:xfrm>
              <a:off x="232734" y="38267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12FDC20-EBB5-B80C-9EAA-E046FE75A814}"/>
                </a:ext>
              </a:extLst>
            </p:cNvPr>
            <p:cNvSpPr txBox="1"/>
            <p:nvPr/>
          </p:nvSpPr>
          <p:spPr>
            <a:xfrm>
              <a:off x="151285" y="561960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47DA7CE7-FF81-B0C4-897D-5C67F5203AE6}"/>
                </a:ext>
              </a:extLst>
            </p:cNvPr>
            <p:cNvCxnSpPr/>
            <p:nvPr/>
          </p:nvCxnSpPr>
          <p:spPr>
            <a:xfrm>
              <a:off x="630283" y="4011416"/>
              <a:ext cx="4360343" cy="0"/>
            </a:xfrm>
            <a:prstGeom prst="straightConnector1">
              <a:avLst/>
            </a:prstGeom>
            <a:ln>
              <a:solidFill>
                <a:srgbClr val="D95117"/>
              </a:solidFill>
              <a:prstDash val="dash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CAFBCAA-1066-AF66-5A3B-4F263B17DBBD}"/>
                </a:ext>
              </a:extLst>
            </p:cNvPr>
            <p:cNvCxnSpPr/>
            <p:nvPr/>
          </p:nvCxnSpPr>
          <p:spPr>
            <a:xfrm>
              <a:off x="1995054" y="535039"/>
              <a:ext cx="0" cy="52692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C21F9A2-0DE9-B77B-734E-E17C4A913E6C}"/>
                </a:ext>
              </a:extLst>
            </p:cNvPr>
            <p:cNvCxnSpPr/>
            <p:nvPr/>
          </p:nvCxnSpPr>
          <p:spPr>
            <a:xfrm>
              <a:off x="2971756" y="544533"/>
              <a:ext cx="0" cy="52692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4CC8B65E-DFB2-8124-2A4D-A4043C0B5B43}"/>
                </a:ext>
              </a:extLst>
            </p:cNvPr>
            <p:cNvCxnSpPr/>
            <p:nvPr/>
          </p:nvCxnSpPr>
          <p:spPr>
            <a:xfrm>
              <a:off x="4075673" y="544533"/>
              <a:ext cx="0" cy="52692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9CE1DC1F-5C11-8CA1-A364-D769020F10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96058" y="327266"/>
              <a:ext cx="0" cy="179672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E4A5AB51-CE40-B330-2C75-B7C615AA7FF9}"/>
                </a:ext>
              </a:extLst>
            </p:cNvPr>
            <p:cNvCxnSpPr>
              <a:cxnSpLocks/>
            </p:cNvCxnSpPr>
            <p:nvPr/>
          </p:nvCxnSpPr>
          <p:spPr>
            <a:xfrm>
              <a:off x="7129005" y="1966381"/>
              <a:ext cx="3859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7AF4106-7AEF-35A6-1182-127670795816}"/>
                </a:ext>
              </a:extLst>
            </p:cNvPr>
            <p:cNvSpPr txBox="1"/>
            <p:nvPr/>
          </p:nvSpPr>
          <p:spPr>
            <a:xfrm rot="16200000">
              <a:off x="6388461" y="1055402"/>
              <a:ext cx="14218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/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890CE89-CEAB-1594-AA17-A8C26DEF8B27}"/>
                </a:ext>
              </a:extLst>
            </p:cNvPr>
            <p:cNvCxnSpPr/>
            <p:nvPr/>
          </p:nvCxnSpPr>
          <p:spPr>
            <a:xfrm>
              <a:off x="7296058" y="706880"/>
              <a:ext cx="81996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6170A3E-5623-9E4A-244B-3D1FDED789D6}"/>
                </a:ext>
              </a:extLst>
            </p:cNvPr>
            <p:cNvCxnSpPr>
              <a:cxnSpLocks/>
            </p:cNvCxnSpPr>
            <p:nvPr/>
          </p:nvCxnSpPr>
          <p:spPr>
            <a:xfrm>
              <a:off x="8116024" y="1423648"/>
              <a:ext cx="402096" cy="160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2C1E6763-BC7E-05B9-1889-32AAA9CA45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16024" y="706880"/>
              <a:ext cx="0" cy="71837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9D7133E8-4D93-1D8F-6F4A-4DD8C92AD2C9}"/>
                </a:ext>
              </a:extLst>
            </p:cNvPr>
            <p:cNvCxnSpPr/>
            <p:nvPr/>
          </p:nvCxnSpPr>
          <p:spPr>
            <a:xfrm flipH="1">
              <a:off x="630283" y="5237018"/>
              <a:ext cx="13647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AB3C7A0C-70AC-9233-74AC-3C6CA6974E9E}"/>
                </a:ext>
              </a:extLst>
            </p:cNvPr>
            <p:cNvCxnSpPr>
              <a:endCxn id="80" idx="2"/>
            </p:cNvCxnSpPr>
            <p:nvPr/>
          </p:nvCxnSpPr>
          <p:spPr>
            <a:xfrm flipH="1">
              <a:off x="630283" y="4828914"/>
              <a:ext cx="234147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4E6BA0D8-7FDA-A490-D870-835AEC9C1A17}"/>
                </a:ext>
              </a:extLst>
            </p:cNvPr>
            <p:cNvCxnSpPr/>
            <p:nvPr/>
          </p:nvCxnSpPr>
          <p:spPr>
            <a:xfrm flipH="1">
              <a:off x="630283" y="4397433"/>
              <a:ext cx="34634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9E87306B-4BA1-3AA3-03BF-1D5B9F636D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8171" y="2433027"/>
              <a:ext cx="0" cy="179672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48F90F26-2776-0361-6A7E-D9A3319A947A}"/>
                </a:ext>
              </a:extLst>
            </p:cNvPr>
            <p:cNvCxnSpPr>
              <a:cxnSpLocks/>
            </p:cNvCxnSpPr>
            <p:nvPr/>
          </p:nvCxnSpPr>
          <p:spPr>
            <a:xfrm>
              <a:off x="7121118" y="4072142"/>
              <a:ext cx="3859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4007580F-543A-A7C8-B969-846CC044AE80}"/>
                </a:ext>
              </a:extLst>
            </p:cNvPr>
            <p:cNvSpPr txBox="1"/>
            <p:nvPr/>
          </p:nvSpPr>
          <p:spPr>
            <a:xfrm rot="16200000">
              <a:off x="6380574" y="3161163"/>
              <a:ext cx="14218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/>
            </a:p>
          </p:txBody>
        </p: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F2ADE02-D2F5-E537-BB4B-BAF510AC2168}"/>
                </a:ext>
              </a:extLst>
            </p:cNvPr>
            <p:cNvCxnSpPr/>
            <p:nvPr/>
          </p:nvCxnSpPr>
          <p:spPr>
            <a:xfrm>
              <a:off x="7288171" y="2812641"/>
              <a:ext cx="81996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92FC36D6-CBAF-2C8D-3995-74345E627A60}"/>
                </a:ext>
              </a:extLst>
            </p:cNvPr>
            <p:cNvCxnSpPr/>
            <p:nvPr/>
          </p:nvCxnSpPr>
          <p:spPr>
            <a:xfrm>
              <a:off x="8108137" y="3529409"/>
              <a:ext cx="81996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67ED3142-D44B-0ABB-AF5C-EF1A42617BCE}"/>
                </a:ext>
              </a:extLst>
            </p:cNvPr>
            <p:cNvCxnSpPr>
              <a:cxnSpLocks/>
            </p:cNvCxnSpPr>
            <p:nvPr/>
          </p:nvCxnSpPr>
          <p:spPr>
            <a:xfrm>
              <a:off x="8928102" y="2864744"/>
              <a:ext cx="28079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F57E51F4-E4BE-A13C-B2D1-F6BF078644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08137" y="2812641"/>
              <a:ext cx="0" cy="71837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64D8CBEE-76EF-A94C-AAD2-AB7F32019611}"/>
                </a:ext>
              </a:extLst>
            </p:cNvPr>
            <p:cNvCxnSpPr>
              <a:cxnSpLocks/>
            </p:cNvCxnSpPr>
            <p:nvPr/>
          </p:nvCxnSpPr>
          <p:spPr>
            <a:xfrm>
              <a:off x="8928102" y="2864744"/>
              <a:ext cx="0" cy="66466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742F72FE-A346-1C96-7CC7-F33B2B5C0E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02480" y="4411219"/>
              <a:ext cx="0" cy="179672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64365705-5E3C-53CE-8BE3-72B97DD7E765}"/>
                </a:ext>
              </a:extLst>
            </p:cNvPr>
            <p:cNvCxnSpPr>
              <a:cxnSpLocks/>
            </p:cNvCxnSpPr>
            <p:nvPr/>
          </p:nvCxnSpPr>
          <p:spPr>
            <a:xfrm>
              <a:off x="7135427" y="6050334"/>
              <a:ext cx="3859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0D840589-F41B-F0E8-6332-AF6ECEA1881C}"/>
                </a:ext>
              </a:extLst>
            </p:cNvPr>
            <p:cNvSpPr txBox="1"/>
            <p:nvPr/>
          </p:nvSpPr>
          <p:spPr>
            <a:xfrm rot="16200000">
              <a:off x="6394883" y="5139355"/>
              <a:ext cx="14218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/>
            </a:p>
          </p:txBody>
        </p: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5E6DAF79-6F16-1757-D2A0-F35763BF3300}"/>
                </a:ext>
              </a:extLst>
            </p:cNvPr>
            <p:cNvCxnSpPr/>
            <p:nvPr/>
          </p:nvCxnSpPr>
          <p:spPr>
            <a:xfrm>
              <a:off x="7302480" y="4790833"/>
              <a:ext cx="81996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79C434BE-20A9-C018-85CD-70431B5CDD67}"/>
                </a:ext>
              </a:extLst>
            </p:cNvPr>
            <p:cNvCxnSpPr/>
            <p:nvPr/>
          </p:nvCxnSpPr>
          <p:spPr>
            <a:xfrm>
              <a:off x="8122446" y="5507601"/>
              <a:ext cx="81996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79C3428-FF14-5CE0-EA52-03D541C1AEF8}"/>
                </a:ext>
              </a:extLst>
            </p:cNvPr>
            <p:cNvCxnSpPr/>
            <p:nvPr/>
          </p:nvCxnSpPr>
          <p:spPr>
            <a:xfrm>
              <a:off x="8942411" y="4842936"/>
              <a:ext cx="81996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21AC8DF-4C4D-0290-C34F-8E39D49D3894}"/>
                </a:ext>
              </a:extLst>
            </p:cNvPr>
            <p:cNvCxnSpPr>
              <a:cxnSpLocks/>
            </p:cNvCxnSpPr>
            <p:nvPr/>
          </p:nvCxnSpPr>
          <p:spPr>
            <a:xfrm>
              <a:off x="9762376" y="5768955"/>
              <a:ext cx="41882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05FF0CF-FE08-8258-44F9-F63EA8A4C4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2446" y="4790833"/>
              <a:ext cx="0" cy="71837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62422594-D90F-D7F9-768B-25F1345114C8}"/>
                </a:ext>
              </a:extLst>
            </p:cNvPr>
            <p:cNvCxnSpPr>
              <a:cxnSpLocks/>
            </p:cNvCxnSpPr>
            <p:nvPr/>
          </p:nvCxnSpPr>
          <p:spPr>
            <a:xfrm>
              <a:off x="8942411" y="4842936"/>
              <a:ext cx="0" cy="66466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B896E2A5-DC49-195B-50CD-2B35C21AF4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62376" y="4842936"/>
              <a:ext cx="0" cy="92960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22C83784-28B8-9E32-FA0D-20F89E7FC050}"/>
                </a:ext>
              </a:extLst>
            </p:cNvPr>
            <p:cNvSpPr txBox="1"/>
            <p:nvPr/>
          </p:nvSpPr>
          <p:spPr>
            <a:xfrm>
              <a:off x="8814672" y="609126"/>
              <a:ext cx="26269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Load sequence with</a:t>
              </a:r>
              <a:br>
                <a:rPr lang="en-US" dirty="0"/>
              </a:br>
              <a:r>
                <a:rPr lang="en-US" dirty="0"/>
                <a:t>label: 0.3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C63940C7-818C-4CD0-13C7-9DE3196A6463}"/>
                </a:ext>
              </a:extLst>
            </p:cNvPr>
            <p:cNvSpPr txBox="1"/>
            <p:nvPr/>
          </p:nvSpPr>
          <p:spPr>
            <a:xfrm>
              <a:off x="9411092" y="2978183"/>
              <a:ext cx="22999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Load sequence with</a:t>
              </a:r>
              <a:br>
                <a:rPr lang="en-US" dirty="0"/>
              </a:br>
              <a:r>
                <a:rPr lang="en-US" dirty="0"/>
                <a:t>label: 0.5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8CE277F6-90DB-125D-E73E-AF7AF53566CF}"/>
                </a:ext>
              </a:extLst>
            </p:cNvPr>
            <p:cNvSpPr txBox="1"/>
            <p:nvPr/>
          </p:nvSpPr>
          <p:spPr>
            <a:xfrm>
              <a:off x="9918926" y="4763559"/>
              <a:ext cx="229996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Load sequence with</a:t>
              </a:r>
              <a:br>
                <a:rPr lang="en-US" dirty="0"/>
              </a:br>
              <a:r>
                <a:rPr lang="en-US" dirty="0"/>
                <a:t>label: 0.8</a:t>
              </a:r>
            </a:p>
            <a:p>
              <a:endParaRPr lang="en-US" dirty="0"/>
            </a:p>
          </p:txBody>
        </p:sp>
        <p:sp>
          <p:nvSpPr>
            <p:cNvPr id="182" name="Arrow: Right 181">
              <a:extLst>
                <a:ext uri="{FF2B5EF4-FFF2-40B4-BE49-F238E27FC236}">
                  <a16:creationId xmlns:a16="http://schemas.microsoft.com/office/drawing/2014/main" id="{234850E5-D549-CA7B-8588-FD2B4A18A238}"/>
                </a:ext>
              </a:extLst>
            </p:cNvPr>
            <p:cNvSpPr/>
            <p:nvPr/>
          </p:nvSpPr>
          <p:spPr>
            <a:xfrm>
              <a:off x="6393819" y="1117701"/>
              <a:ext cx="354550" cy="183165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Arrow: Right 182">
              <a:extLst>
                <a:ext uri="{FF2B5EF4-FFF2-40B4-BE49-F238E27FC236}">
                  <a16:creationId xmlns:a16="http://schemas.microsoft.com/office/drawing/2014/main" id="{8DF9B497-DA8E-3CFD-09A4-BCFC18C830AB}"/>
                </a:ext>
              </a:extLst>
            </p:cNvPr>
            <p:cNvSpPr/>
            <p:nvPr/>
          </p:nvSpPr>
          <p:spPr>
            <a:xfrm>
              <a:off x="6393819" y="3245835"/>
              <a:ext cx="354550" cy="183165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Arrow: Right 183">
              <a:extLst>
                <a:ext uri="{FF2B5EF4-FFF2-40B4-BE49-F238E27FC236}">
                  <a16:creationId xmlns:a16="http://schemas.microsoft.com/office/drawing/2014/main" id="{39A3C037-1DEC-A30E-4484-6080D9D03902}"/>
                </a:ext>
              </a:extLst>
            </p:cNvPr>
            <p:cNvSpPr/>
            <p:nvPr/>
          </p:nvSpPr>
          <p:spPr>
            <a:xfrm>
              <a:off x="6398525" y="5311571"/>
              <a:ext cx="354550" cy="183165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B45011CE-97BF-3FA4-8D34-4E740FC5E8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18120" y="1423648"/>
              <a:ext cx="3206" cy="542733"/>
            </a:xfrm>
            <a:prstGeom prst="line">
              <a:avLst/>
            </a:prstGeom>
            <a:ln>
              <a:solidFill>
                <a:srgbClr val="D95117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97F418EE-A4DD-95E0-41EA-BC3583D0CB75}"/>
                </a:ext>
              </a:extLst>
            </p:cNvPr>
            <p:cNvCxnSpPr>
              <a:cxnSpLocks/>
            </p:cNvCxnSpPr>
            <p:nvPr/>
          </p:nvCxnSpPr>
          <p:spPr>
            <a:xfrm>
              <a:off x="9219069" y="2837993"/>
              <a:ext cx="0" cy="1234149"/>
            </a:xfrm>
            <a:prstGeom prst="line">
              <a:avLst/>
            </a:prstGeom>
            <a:ln>
              <a:solidFill>
                <a:srgbClr val="D95117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C3DE0B2-FC12-ABC8-DEB7-AB7940882A6E}"/>
                </a:ext>
              </a:extLst>
            </p:cNvPr>
            <p:cNvCxnSpPr>
              <a:cxnSpLocks/>
            </p:cNvCxnSpPr>
            <p:nvPr/>
          </p:nvCxnSpPr>
          <p:spPr>
            <a:xfrm>
              <a:off x="10181205" y="5768955"/>
              <a:ext cx="0" cy="294108"/>
            </a:xfrm>
            <a:prstGeom prst="line">
              <a:avLst/>
            </a:prstGeom>
            <a:ln>
              <a:solidFill>
                <a:srgbClr val="D95117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1047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6231DC6-7CF9-91EC-3D92-68A7921488EC}"/>
              </a:ext>
            </a:extLst>
          </p:cNvPr>
          <p:cNvGrpSpPr/>
          <p:nvPr/>
        </p:nvGrpSpPr>
        <p:grpSpPr>
          <a:xfrm>
            <a:off x="634365" y="725675"/>
            <a:ext cx="11093027" cy="5490378"/>
            <a:chOff x="634365" y="725675"/>
            <a:chExt cx="11093027" cy="5490378"/>
          </a:xfrm>
        </p:grpSpPr>
        <p:sp>
          <p:nvSpPr>
            <p:cNvPr id="4" name="Teardrop 3">
              <a:extLst>
                <a:ext uri="{FF2B5EF4-FFF2-40B4-BE49-F238E27FC236}">
                  <a16:creationId xmlns:a16="http://schemas.microsoft.com/office/drawing/2014/main" id="{5E06AE11-B987-6AA3-BC3E-65D1A1DA84C3}"/>
                </a:ext>
              </a:extLst>
            </p:cNvPr>
            <p:cNvSpPr/>
            <p:nvPr/>
          </p:nvSpPr>
          <p:spPr>
            <a:xfrm>
              <a:off x="1028706" y="1732120"/>
              <a:ext cx="626486" cy="624108"/>
            </a:xfrm>
            <a:prstGeom prst="teardrop">
              <a:avLst/>
            </a:prstGeom>
            <a:solidFill>
              <a:srgbClr val="FAD080"/>
            </a:solidFill>
            <a:ln w="2857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Partial Circle 4">
              <a:extLst>
                <a:ext uri="{FF2B5EF4-FFF2-40B4-BE49-F238E27FC236}">
                  <a16:creationId xmlns:a16="http://schemas.microsoft.com/office/drawing/2014/main" id="{836FE9E3-287F-7F6B-2A58-2C09CDAA0937}"/>
                </a:ext>
              </a:extLst>
            </p:cNvPr>
            <p:cNvSpPr/>
            <p:nvPr/>
          </p:nvSpPr>
          <p:spPr>
            <a:xfrm>
              <a:off x="1801286" y="1602551"/>
              <a:ext cx="626486" cy="624108"/>
            </a:xfrm>
            <a:prstGeom prst="pie">
              <a:avLst/>
            </a:prstGeom>
            <a:solidFill>
              <a:srgbClr val="3070B3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Chord 5">
              <a:extLst>
                <a:ext uri="{FF2B5EF4-FFF2-40B4-BE49-F238E27FC236}">
                  <a16:creationId xmlns:a16="http://schemas.microsoft.com/office/drawing/2014/main" id="{E1E66D29-599B-8BA2-13AD-7E3F6C8A41CC}"/>
                </a:ext>
              </a:extLst>
            </p:cNvPr>
            <p:cNvSpPr/>
            <p:nvPr/>
          </p:nvSpPr>
          <p:spPr>
            <a:xfrm>
              <a:off x="2563833" y="1578599"/>
              <a:ext cx="727034" cy="716569"/>
            </a:xfrm>
            <a:prstGeom prst="chord">
              <a:avLst/>
            </a:prstGeom>
            <a:solidFill>
              <a:srgbClr val="9B468D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Sequential Access Storage 6">
              <a:extLst>
                <a:ext uri="{FF2B5EF4-FFF2-40B4-BE49-F238E27FC236}">
                  <a16:creationId xmlns:a16="http://schemas.microsoft.com/office/drawing/2014/main" id="{E9C93288-E972-24AC-5E9C-CC7AF58A8BF0}"/>
                </a:ext>
              </a:extLst>
            </p:cNvPr>
            <p:cNvSpPr/>
            <p:nvPr/>
          </p:nvSpPr>
          <p:spPr>
            <a:xfrm>
              <a:off x="3048886" y="3066735"/>
              <a:ext cx="858518" cy="809029"/>
            </a:xfrm>
            <a:prstGeom prst="flowChartMagneticTape">
              <a:avLst/>
            </a:prstGeom>
            <a:solidFill>
              <a:srgbClr val="9B468D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Delay 7">
              <a:extLst>
                <a:ext uri="{FF2B5EF4-FFF2-40B4-BE49-F238E27FC236}">
                  <a16:creationId xmlns:a16="http://schemas.microsoft.com/office/drawing/2014/main" id="{A4E28A4F-92B5-CB8A-9710-D7FE7B3C1225}"/>
                </a:ext>
              </a:extLst>
            </p:cNvPr>
            <p:cNvSpPr/>
            <p:nvPr/>
          </p:nvSpPr>
          <p:spPr>
            <a:xfrm>
              <a:off x="1751012" y="2367244"/>
              <a:ext cx="727034" cy="809029"/>
            </a:xfrm>
            <a:prstGeom prst="flowChartDelay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0F6A4CD1-F453-4746-8308-0F698FB937F0}"/>
                </a:ext>
              </a:extLst>
            </p:cNvPr>
            <p:cNvSpPr/>
            <p:nvPr/>
          </p:nvSpPr>
          <p:spPr>
            <a:xfrm>
              <a:off x="2527080" y="2474623"/>
              <a:ext cx="634221" cy="606130"/>
            </a:xfrm>
            <a:prstGeom prst="triangl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Triangle 9">
              <a:extLst>
                <a:ext uri="{FF2B5EF4-FFF2-40B4-BE49-F238E27FC236}">
                  <a16:creationId xmlns:a16="http://schemas.microsoft.com/office/drawing/2014/main" id="{0A0EDEF0-1036-6880-1CD6-E3EA54DDDA5A}"/>
                </a:ext>
              </a:extLst>
            </p:cNvPr>
            <p:cNvSpPr/>
            <p:nvPr/>
          </p:nvSpPr>
          <p:spPr>
            <a:xfrm>
              <a:off x="3356609" y="1814619"/>
              <a:ext cx="776018" cy="940015"/>
            </a:xfrm>
            <a:prstGeom prst="rtTriangle">
              <a:avLst/>
            </a:prstGeom>
            <a:solidFill>
              <a:srgbClr val="FAD08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iagonal Stripe 10">
              <a:extLst>
                <a:ext uri="{FF2B5EF4-FFF2-40B4-BE49-F238E27FC236}">
                  <a16:creationId xmlns:a16="http://schemas.microsoft.com/office/drawing/2014/main" id="{76E52E1B-5868-692E-FD9F-FF0E48C96D04}"/>
                </a:ext>
              </a:extLst>
            </p:cNvPr>
            <p:cNvSpPr/>
            <p:nvPr/>
          </p:nvSpPr>
          <p:spPr>
            <a:xfrm>
              <a:off x="1108054" y="3378352"/>
              <a:ext cx="776018" cy="716569"/>
            </a:xfrm>
            <a:prstGeom prst="diagStripe">
              <a:avLst/>
            </a:prstGeom>
            <a:solidFill>
              <a:srgbClr val="9B468D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Flowchart: Data 11">
              <a:extLst>
                <a:ext uri="{FF2B5EF4-FFF2-40B4-BE49-F238E27FC236}">
                  <a16:creationId xmlns:a16="http://schemas.microsoft.com/office/drawing/2014/main" id="{F04E6DE4-6E7B-7F72-2C03-04F8E6964A86}"/>
                </a:ext>
              </a:extLst>
            </p:cNvPr>
            <p:cNvSpPr/>
            <p:nvPr/>
          </p:nvSpPr>
          <p:spPr>
            <a:xfrm>
              <a:off x="739311" y="2607308"/>
              <a:ext cx="881722" cy="498259"/>
            </a:xfrm>
            <a:prstGeom prst="flowChartInputOutput">
              <a:avLst/>
            </a:prstGeom>
            <a:solidFill>
              <a:srgbClr val="333A4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Manual Input 12">
              <a:extLst>
                <a:ext uri="{FF2B5EF4-FFF2-40B4-BE49-F238E27FC236}">
                  <a16:creationId xmlns:a16="http://schemas.microsoft.com/office/drawing/2014/main" id="{E2511ACD-B995-6CB8-4DA4-99DEFAD0897A}"/>
                </a:ext>
              </a:extLst>
            </p:cNvPr>
            <p:cNvSpPr/>
            <p:nvPr/>
          </p:nvSpPr>
          <p:spPr>
            <a:xfrm>
              <a:off x="1938890" y="3364045"/>
              <a:ext cx="933284" cy="716569"/>
            </a:xfrm>
            <a:prstGeom prst="flowChartManualInput">
              <a:avLst/>
            </a:prstGeom>
            <a:solidFill>
              <a:srgbClr val="3070B3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ardrop 13">
              <a:extLst>
                <a:ext uri="{FF2B5EF4-FFF2-40B4-BE49-F238E27FC236}">
                  <a16:creationId xmlns:a16="http://schemas.microsoft.com/office/drawing/2014/main" id="{3E527007-849B-F261-DE62-CB3AC57E3113}"/>
                </a:ext>
              </a:extLst>
            </p:cNvPr>
            <p:cNvSpPr/>
            <p:nvPr/>
          </p:nvSpPr>
          <p:spPr>
            <a:xfrm>
              <a:off x="9789843" y="963386"/>
              <a:ext cx="626486" cy="624108"/>
            </a:xfrm>
            <a:prstGeom prst="teardrop">
              <a:avLst/>
            </a:prstGeom>
            <a:solidFill>
              <a:srgbClr val="FAD080"/>
            </a:solidFill>
            <a:ln w="2857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Partial Circle 14">
              <a:extLst>
                <a:ext uri="{FF2B5EF4-FFF2-40B4-BE49-F238E27FC236}">
                  <a16:creationId xmlns:a16="http://schemas.microsoft.com/office/drawing/2014/main" id="{DFC14E88-6FEC-56E3-F388-0F3C6E9C33BA}"/>
                </a:ext>
              </a:extLst>
            </p:cNvPr>
            <p:cNvSpPr/>
            <p:nvPr/>
          </p:nvSpPr>
          <p:spPr>
            <a:xfrm>
              <a:off x="9009958" y="1049359"/>
              <a:ext cx="626486" cy="624108"/>
            </a:xfrm>
            <a:prstGeom prst="pie">
              <a:avLst/>
            </a:prstGeom>
            <a:solidFill>
              <a:srgbClr val="3070B3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Chord 15">
              <a:extLst>
                <a:ext uri="{FF2B5EF4-FFF2-40B4-BE49-F238E27FC236}">
                  <a16:creationId xmlns:a16="http://schemas.microsoft.com/office/drawing/2014/main" id="{006F7DAB-1DF0-6301-DCC1-EFA08F839A95}"/>
                </a:ext>
              </a:extLst>
            </p:cNvPr>
            <p:cNvSpPr/>
            <p:nvPr/>
          </p:nvSpPr>
          <p:spPr>
            <a:xfrm>
              <a:off x="8812875" y="1831474"/>
              <a:ext cx="727034" cy="716569"/>
            </a:xfrm>
            <a:prstGeom prst="chord">
              <a:avLst/>
            </a:prstGeom>
            <a:solidFill>
              <a:srgbClr val="9B468D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owchart: Sequential Access Storage 16">
              <a:extLst>
                <a:ext uri="{FF2B5EF4-FFF2-40B4-BE49-F238E27FC236}">
                  <a16:creationId xmlns:a16="http://schemas.microsoft.com/office/drawing/2014/main" id="{7FBCC588-642D-7F5E-87F1-9ECA355C7F39}"/>
                </a:ext>
              </a:extLst>
            </p:cNvPr>
            <p:cNvSpPr/>
            <p:nvPr/>
          </p:nvSpPr>
          <p:spPr>
            <a:xfrm>
              <a:off x="9673827" y="1878193"/>
              <a:ext cx="858518" cy="809029"/>
            </a:xfrm>
            <a:prstGeom prst="flowChartMagneticTape">
              <a:avLst/>
            </a:prstGeom>
            <a:solidFill>
              <a:srgbClr val="9B468D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lowchart: Delay 17">
              <a:extLst>
                <a:ext uri="{FF2B5EF4-FFF2-40B4-BE49-F238E27FC236}">
                  <a16:creationId xmlns:a16="http://schemas.microsoft.com/office/drawing/2014/main" id="{6F42EBDA-EAFC-5B34-87B0-6132567D91CE}"/>
                </a:ext>
              </a:extLst>
            </p:cNvPr>
            <p:cNvSpPr/>
            <p:nvPr/>
          </p:nvSpPr>
          <p:spPr>
            <a:xfrm>
              <a:off x="10799777" y="1427720"/>
              <a:ext cx="727034" cy="809029"/>
            </a:xfrm>
            <a:prstGeom prst="flowChartDelay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C58AA7A0-A205-2AFB-B932-B2C8E4010482}"/>
                </a:ext>
              </a:extLst>
            </p:cNvPr>
            <p:cNvSpPr/>
            <p:nvPr/>
          </p:nvSpPr>
          <p:spPr>
            <a:xfrm>
              <a:off x="9789843" y="4239126"/>
              <a:ext cx="634221" cy="606130"/>
            </a:xfrm>
            <a:prstGeom prst="triangl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Triangle 19">
              <a:extLst>
                <a:ext uri="{FF2B5EF4-FFF2-40B4-BE49-F238E27FC236}">
                  <a16:creationId xmlns:a16="http://schemas.microsoft.com/office/drawing/2014/main" id="{B49B6DE6-7FB6-F881-A094-D7CF921CFC83}"/>
                </a:ext>
              </a:extLst>
            </p:cNvPr>
            <p:cNvSpPr/>
            <p:nvPr/>
          </p:nvSpPr>
          <p:spPr>
            <a:xfrm>
              <a:off x="10582276" y="4546385"/>
              <a:ext cx="776018" cy="940015"/>
            </a:xfrm>
            <a:prstGeom prst="rtTriangle">
              <a:avLst/>
            </a:prstGeom>
            <a:solidFill>
              <a:srgbClr val="FAD08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Diagonal Stripe 20">
              <a:extLst>
                <a:ext uri="{FF2B5EF4-FFF2-40B4-BE49-F238E27FC236}">
                  <a16:creationId xmlns:a16="http://schemas.microsoft.com/office/drawing/2014/main" id="{C9BD4A5E-2353-1654-9467-7F57F6CB59C9}"/>
                </a:ext>
              </a:extLst>
            </p:cNvPr>
            <p:cNvSpPr/>
            <p:nvPr/>
          </p:nvSpPr>
          <p:spPr>
            <a:xfrm>
              <a:off x="8881848" y="4275433"/>
              <a:ext cx="776018" cy="716569"/>
            </a:xfrm>
            <a:prstGeom prst="diagStripe">
              <a:avLst/>
            </a:prstGeom>
            <a:solidFill>
              <a:srgbClr val="9B468D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Flowchart: Data 21">
              <a:extLst>
                <a:ext uri="{FF2B5EF4-FFF2-40B4-BE49-F238E27FC236}">
                  <a16:creationId xmlns:a16="http://schemas.microsoft.com/office/drawing/2014/main" id="{32D25809-2D0E-0B1A-B35E-0FC00DA86AF4}"/>
                </a:ext>
              </a:extLst>
            </p:cNvPr>
            <p:cNvSpPr/>
            <p:nvPr/>
          </p:nvSpPr>
          <p:spPr>
            <a:xfrm>
              <a:off x="8670473" y="5125544"/>
              <a:ext cx="881722" cy="498259"/>
            </a:xfrm>
            <a:prstGeom prst="flowChartInputOutput">
              <a:avLst/>
            </a:prstGeom>
            <a:solidFill>
              <a:srgbClr val="333A4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lowchart: Manual Input 22">
              <a:extLst>
                <a:ext uri="{FF2B5EF4-FFF2-40B4-BE49-F238E27FC236}">
                  <a16:creationId xmlns:a16="http://schemas.microsoft.com/office/drawing/2014/main" id="{EDF2A24F-F1E1-7F03-C579-6F3F85E8DA8B}"/>
                </a:ext>
              </a:extLst>
            </p:cNvPr>
            <p:cNvSpPr/>
            <p:nvPr/>
          </p:nvSpPr>
          <p:spPr>
            <a:xfrm>
              <a:off x="9552195" y="5312514"/>
              <a:ext cx="933284" cy="716569"/>
            </a:xfrm>
            <a:prstGeom prst="flowChartManualInput">
              <a:avLst/>
            </a:prstGeom>
            <a:solidFill>
              <a:srgbClr val="3070B3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58F546C-4B86-0F4D-FAD4-5253387E305B}"/>
                </a:ext>
              </a:extLst>
            </p:cNvPr>
            <p:cNvSpPr/>
            <p:nvPr/>
          </p:nvSpPr>
          <p:spPr>
            <a:xfrm>
              <a:off x="8397413" y="725675"/>
              <a:ext cx="3329979" cy="215741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38E82FB-A4C4-0216-810B-E4FE22156982}"/>
                </a:ext>
              </a:extLst>
            </p:cNvPr>
            <p:cNvSpPr/>
            <p:nvPr/>
          </p:nvSpPr>
          <p:spPr>
            <a:xfrm>
              <a:off x="8397413" y="4058641"/>
              <a:ext cx="3329979" cy="215741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B5E59E9-C69B-EA2C-54E7-868FAC5FE4FD}"/>
                </a:ext>
              </a:extLst>
            </p:cNvPr>
            <p:cNvSpPr txBox="1"/>
            <p:nvPr/>
          </p:nvSpPr>
          <p:spPr>
            <a:xfrm>
              <a:off x="1705806" y="4708070"/>
              <a:ext cx="12542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Input</a:t>
              </a:r>
            </a:p>
          </p:txBody>
        </p:sp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629A6508-9DF0-8B19-EE25-2AD3B948EDCD}"/>
                </a:ext>
              </a:extLst>
            </p:cNvPr>
            <p:cNvSpPr/>
            <p:nvPr/>
          </p:nvSpPr>
          <p:spPr>
            <a:xfrm rot="5400000">
              <a:off x="2188301" y="2763744"/>
              <a:ext cx="390390" cy="3498262"/>
            </a:xfrm>
            <a:prstGeom prst="rightBrace">
              <a:avLst>
                <a:gd name="adj1" fmla="val 8333"/>
                <a:gd name="adj2" fmla="val 51356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E1BB6FF-0409-A2B6-6038-4086575231B2}"/>
                </a:ext>
              </a:extLst>
            </p:cNvPr>
            <p:cNvSpPr/>
            <p:nvPr/>
          </p:nvSpPr>
          <p:spPr>
            <a:xfrm>
              <a:off x="5093387" y="2774978"/>
              <a:ext cx="2668028" cy="1156651"/>
            </a:xfrm>
            <a:prstGeom prst="ellipse">
              <a:avLst/>
            </a:prstGeom>
            <a:solidFill>
              <a:srgbClr val="D9511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Unsupervised Learning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8F48953-EFCC-4791-8D7F-6F537DC43CFE}"/>
                </a:ext>
              </a:extLst>
            </p:cNvPr>
            <p:cNvCxnSpPr>
              <a:cxnSpLocks/>
              <a:stCxn id="28" idx="0"/>
              <a:endCxn id="24" idx="2"/>
            </p:cNvCxnSpPr>
            <p:nvPr/>
          </p:nvCxnSpPr>
          <p:spPr>
            <a:xfrm flipV="1">
              <a:off x="6427401" y="1804381"/>
              <a:ext cx="1970012" cy="9705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2A3D86E-74BE-2D9D-0EC5-AB00A13F9647}"/>
                </a:ext>
              </a:extLst>
            </p:cNvPr>
            <p:cNvCxnSpPr>
              <a:cxnSpLocks/>
              <a:stCxn id="28" idx="4"/>
              <a:endCxn id="25" idx="2"/>
            </p:cNvCxnSpPr>
            <p:nvPr/>
          </p:nvCxnSpPr>
          <p:spPr>
            <a:xfrm>
              <a:off x="6427401" y="3931629"/>
              <a:ext cx="1970012" cy="12057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ight Brace 36">
              <a:extLst>
                <a:ext uri="{FF2B5EF4-FFF2-40B4-BE49-F238E27FC236}">
                  <a16:creationId xmlns:a16="http://schemas.microsoft.com/office/drawing/2014/main" id="{5A65B446-8398-AC7C-E3AD-59311A754541}"/>
                </a:ext>
              </a:extLst>
            </p:cNvPr>
            <p:cNvSpPr/>
            <p:nvPr/>
          </p:nvSpPr>
          <p:spPr>
            <a:xfrm>
              <a:off x="4266545" y="1490590"/>
              <a:ext cx="390390" cy="3617590"/>
            </a:xfrm>
            <a:prstGeom prst="rightBrace">
              <a:avLst>
                <a:gd name="adj1" fmla="val 8333"/>
                <a:gd name="adj2" fmla="val 51356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1C8CB08-5159-EE1E-D22C-6A3956299C22}"/>
                </a:ext>
              </a:extLst>
            </p:cNvPr>
            <p:cNvCxnSpPr>
              <a:cxnSpLocks/>
              <a:stCxn id="37" idx="1"/>
              <a:endCxn id="28" idx="2"/>
            </p:cNvCxnSpPr>
            <p:nvPr/>
          </p:nvCxnSpPr>
          <p:spPr>
            <a:xfrm>
              <a:off x="4656935" y="3348440"/>
              <a:ext cx="436452" cy="48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3C414B3-D441-BAA7-2866-61E420DE4B77}"/>
                </a:ext>
              </a:extLst>
            </p:cNvPr>
            <p:cNvSpPr txBox="1"/>
            <p:nvPr/>
          </p:nvSpPr>
          <p:spPr>
            <a:xfrm rot="20118949">
              <a:off x="6838473" y="1917182"/>
              <a:ext cx="8931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Class 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23F0A3D-EB36-355B-E84F-CF8842902829}"/>
                </a:ext>
              </a:extLst>
            </p:cNvPr>
            <p:cNvSpPr txBox="1"/>
            <p:nvPr/>
          </p:nvSpPr>
          <p:spPr>
            <a:xfrm rot="1864067">
              <a:off x="7122116" y="4166653"/>
              <a:ext cx="8931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Class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7084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94BAAF6-25AE-E8FB-19A9-442C71FE6C1D}"/>
              </a:ext>
            </a:extLst>
          </p:cNvPr>
          <p:cNvCxnSpPr>
            <a:cxnSpLocks/>
          </p:cNvCxnSpPr>
          <p:nvPr/>
        </p:nvCxnSpPr>
        <p:spPr>
          <a:xfrm flipV="1">
            <a:off x="1918741" y="989351"/>
            <a:ext cx="0" cy="48493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D7DB218-BD96-9423-7A03-F61D615D9332}"/>
              </a:ext>
            </a:extLst>
          </p:cNvPr>
          <p:cNvCxnSpPr>
            <a:cxnSpLocks/>
          </p:cNvCxnSpPr>
          <p:nvPr/>
        </p:nvCxnSpPr>
        <p:spPr>
          <a:xfrm>
            <a:off x="1726367" y="5676275"/>
            <a:ext cx="79797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5CF1A95-52C5-9A84-F4EA-FAF20C428B4D}"/>
              </a:ext>
            </a:extLst>
          </p:cNvPr>
          <p:cNvSpPr txBox="1"/>
          <p:nvPr/>
        </p:nvSpPr>
        <p:spPr>
          <a:xfrm>
            <a:off x="9755786" y="5414665"/>
            <a:ext cx="1156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 (log)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211D33-2A5E-0837-5337-5199D33C5EEE}"/>
              </a:ext>
            </a:extLst>
          </p:cNvPr>
          <p:cNvSpPr txBox="1"/>
          <p:nvPr/>
        </p:nvSpPr>
        <p:spPr>
          <a:xfrm>
            <a:off x="1447076" y="496111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 (log)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9366D23-3119-6C73-90D9-39A10E3F0776}"/>
              </a:ext>
            </a:extLst>
          </p:cNvPr>
          <p:cNvCxnSpPr>
            <a:cxnSpLocks/>
          </p:cNvCxnSpPr>
          <p:nvPr/>
        </p:nvCxnSpPr>
        <p:spPr>
          <a:xfrm>
            <a:off x="2535836" y="1181724"/>
            <a:ext cx="3452734" cy="3180414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CA7F05A-9B4E-770B-2878-439B62D84C92}"/>
              </a:ext>
            </a:extLst>
          </p:cNvPr>
          <p:cNvCxnSpPr>
            <a:cxnSpLocks/>
          </p:cNvCxnSpPr>
          <p:nvPr/>
        </p:nvCxnSpPr>
        <p:spPr>
          <a:xfrm>
            <a:off x="5971903" y="4353982"/>
            <a:ext cx="330783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153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roup 241">
            <a:extLst>
              <a:ext uri="{FF2B5EF4-FFF2-40B4-BE49-F238E27FC236}">
                <a16:creationId xmlns:a16="http://schemas.microsoft.com/office/drawing/2014/main" id="{94BC5D38-199C-68A1-C277-E74032D92085}"/>
              </a:ext>
            </a:extLst>
          </p:cNvPr>
          <p:cNvGrpSpPr/>
          <p:nvPr/>
        </p:nvGrpSpPr>
        <p:grpSpPr>
          <a:xfrm>
            <a:off x="546362" y="945508"/>
            <a:ext cx="10692324" cy="5315347"/>
            <a:chOff x="454287" y="951858"/>
            <a:chExt cx="10692324" cy="531534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E6B2FD5-2C76-44AB-A608-F6D099FE0994}"/>
                </a:ext>
              </a:extLst>
            </p:cNvPr>
            <p:cNvSpPr/>
            <p:nvPr/>
          </p:nvSpPr>
          <p:spPr>
            <a:xfrm>
              <a:off x="2946170" y="1875213"/>
              <a:ext cx="720000" cy="720000"/>
            </a:xfrm>
            <a:prstGeom prst="ellipse">
              <a:avLst/>
            </a:prstGeom>
            <a:solidFill>
              <a:srgbClr val="3070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AA222AE-9530-4AEA-912F-FED01EEC7EBE}"/>
                </a:ext>
              </a:extLst>
            </p:cNvPr>
            <p:cNvSpPr/>
            <p:nvPr/>
          </p:nvSpPr>
          <p:spPr>
            <a:xfrm>
              <a:off x="2946170" y="2667693"/>
              <a:ext cx="720000" cy="720000"/>
            </a:xfrm>
            <a:prstGeom prst="ellipse">
              <a:avLst/>
            </a:prstGeom>
            <a:solidFill>
              <a:srgbClr val="3070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1BC902E-A088-ED65-BD50-74856CAD5D8F}"/>
                </a:ext>
              </a:extLst>
            </p:cNvPr>
            <p:cNvSpPr/>
            <p:nvPr/>
          </p:nvSpPr>
          <p:spPr>
            <a:xfrm>
              <a:off x="2946170" y="3487882"/>
              <a:ext cx="720000" cy="720000"/>
            </a:xfrm>
            <a:prstGeom prst="ellipse">
              <a:avLst/>
            </a:prstGeom>
            <a:solidFill>
              <a:srgbClr val="3070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BEB0753-EF76-4F4B-A761-577C83002C45}"/>
                </a:ext>
              </a:extLst>
            </p:cNvPr>
            <p:cNvSpPr/>
            <p:nvPr/>
          </p:nvSpPr>
          <p:spPr>
            <a:xfrm>
              <a:off x="2946170" y="4308071"/>
              <a:ext cx="720000" cy="720000"/>
            </a:xfrm>
            <a:prstGeom prst="ellipse">
              <a:avLst/>
            </a:prstGeom>
            <a:solidFill>
              <a:srgbClr val="3070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2D78FED-8893-A06F-9B37-C6EBEE16810B}"/>
                </a:ext>
              </a:extLst>
            </p:cNvPr>
            <p:cNvSpPr/>
            <p:nvPr/>
          </p:nvSpPr>
          <p:spPr>
            <a:xfrm>
              <a:off x="4307635" y="1481308"/>
              <a:ext cx="720000" cy="720000"/>
            </a:xfrm>
            <a:prstGeom prst="ellipse">
              <a:avLst/>
            </a:prstGeom>
            <a:solidFill>
              <a:srgbClr val="3070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C5432BA-5CE4-4C0B-8430-612BC9E61846}"/>
                </a:ext>
              </a:extLst>
            </p:cNvPr>
            <p:cNvSpPr/>
            <p:nvPr/>
          </p:nvSpPr>
          <p:spPr>
            <a:xfrm>
              <a:off x="4307635" y="2301497"/>
              <a:ext cx="720000" cy="720000"/>
            </a:xfrm>
            <a:prstGeom prst="ellipse">
              <a:avLst/>
            </a:prstGeom>
            <a:solidFill>
              <a:srgbClr val="3070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A593C2C-4B5F-8D15-F498-FB9269E4508C}"/>
                </a:ext>
              </a:extLst>
            </p:cNvPr>
            <p:cNvSpPr/>
            <p:nvPr/>
          </p:nvSpPr>
          <p:spPr>
            <a:xfrm>
              <a:off x="4307635" y="3121686"/>
              <a:ext cx="720000" cy="720000"/>
            </a:xfrm>
            <a:prstGeom prst="ellipse">
              <a:avLst/>
            </a:prstGeom>
            <a:solidFill>
              <a:srgbClr val="3070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81A560F-EC40-0A82-6B00-8E039216475F}"/>
                </a:ext>
              </a:extLst>
            </p:cNvPr>
            <p:cNvSpPr/>
            <p:nvPr/>
          </p:nvSpPr>
          <p:spPr>
            <a:xfrm>
              <a:off x="4307635" y="3941875"/>
              <a:ext cx="720000" cy="720000"/>
            </a:xfrm>
            <a:prstGeom prst="ellipse">
              <a:avLst/>
            </a:prstGeom>
            <a:solidFill>
              <a:srgbClr val="3070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609720C-29CA-0D2A-2FAD-957F068F0832}"/>
                </a:ext>
              </a:extLst>
            </p:cNvPr>
            <p:cNvSpPr/>
            <p:nvPr/>
          </p:nvSpPr>
          <p:spPr>
            <a:xfrm>
              <a:off x="4307635" y="4762064"/>
              <a:ext cx="720000" cy="720000"/>
            </a:xfrm>
            <a:prstGeom prst="ellipse">
              <a:avLst/>
            </a:prstGeom>
            <a:solidFill>
              <a:srgbClr val="3070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0AF4A98-6579-BC0B-07DA-E03FD4C6A22F}"/>
                </a:ext>
              </a:extLst>
            </p:cNvPr>
            <p:cNvSpPr/>
            <p:nvPr/>
          </p:nvSpPr>
          <p:spPr>
            <a:xfrm>
              <a:off x="5732427" y="1511134"/>
              <a:ext cx="720000" cy="720000"/>
            </a:xfrm>
            <a:prstGeom prst="ellipse">
              <a:avLst/>
            </a:prstGeom>
            <a:solidFill>
              <a:srgbClr val="3070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0D0BA9D-8847-148E-5C7B-6D874F301DB9}"/>
                </a:ext>
              </a:extLst>
            </p:cNvPr>
            <p:cNvSpPr/>
            <p:nvPr/>
          </p:nvSpPr>
          <p:spPr>
            <a:xfrm>
              <a:off x="5732427" y="2303614"/>
              <a:ext cx="720000" cy="720000"/>
            </a:xfrm>
            <a:prstGeom prst="ellipse">
              <a:avLst/>
            </a:prstGeom>
            <a:solidFill>
              <a:srgbClr val="3070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B19EF32-B143-1B76-6A57-561EEBEE8ED0}"/>
                </a:ext>
              </a:extLst>
            </p:cNvPr>
            <p:cNvSpPr/>
            <p:nvPr/>
          </p:nvSpPr>
          <p:spPr>
            <a:xfrm>
              <a:off x="5732427" y="3123803"/>
              <a:ext cx="720000" cy="720000"/>
            </a:xfrm>
            <a:prstGeom prst="ellipse">
              <a:avLst/>
            </a:prstGeom>
            <a:solidFill>
              <a:srgbClr val="3070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A5D5F6-B617-A89A-34C0-D1E6AF62F8F8}"/>
                </a:ext>
              </a:extLst>
            </p:cNvPr>
            <p:cNvSpPr/>
            <p:nvPr/>
          </p:nvSpPr>
          <p:spPr>
            <a:xfrm>
              <a:off x="5732427" y="3943992"/>
              <a:ext cx="720000" cy="720000"/>
            </a:xfrm>
            <a:prstGeom prst="ellipse">
              <a:avLst/>
            </a:prstGeom>
            <a:solidFill>
              <a:srgbClr val="3070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DAFC70B-401C-C3C4-756D-C70F3B78D728}"/>
                </a:ext>
              </a:extLst>
            </p:cNvPr>
            <p:cNvSpPr/>
            <p:nvPr/>
          </p:nvSpPr>
          <p:spPr>
            <a:xfrm>
              <a:off x="5732427" y="4764181"/>
              <a:ext cx="720000" cy="720000"/>
            </a:xfrm>
            <a:prstGeom prst="ellipse">
              <a:avLst/>
            </a:prstGeom>
            <a:solidFill>
              <a:srgbClr val="3070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FD43EA5-9882-12C0-2EE1-CF16B6F3C132}"/>
                </a:ext>
              </a:extLst>
            </p:cNvPr>
            <p:cNvSpPr/>
            <p:nvPr/>
          </p:nvSpPr>
          <p:spPr>
            <a:xfrm>
              <a:off x="7157220" y="2335402"/>
              <a:ext cx="720000" cy="720000"/>
            </a:xfrm>
            <a:prstGeom prst="ellipse">
              <a:avLst/>
            </a:prstGeom>
            <a:solidFill>
              <a:srgbClr val="3070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D28BE0F-E4A5-EF52-871B-801FCE7FB4B4}"/>
                </a:ext>
              </a:extLst>
            </p:cNvPr>
            <p:cNvSpPr/>
            <p:nvPr/>
          </p:nvSpPr>
          <p:spPr>
            <a:xfrm>
              <a:off x="7157220" y="3127882"/>
              <a:ext cx="720000" cy="720000"/>
            </a:xfrm>
            <a:prstGeom prst="ellipse">
              <a:avLst/>
            </a:prstGeom>
            <a:solidFill>
              <a:srgbClr val="3070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16A5769-1B77-1E1F-0B1E-3A3EFAC47FFC}"/>
                </a:ext>
              </a:extLst>
            </p:cNvPr>
            <p:cNvSpPr/>
            <p:nvPr/>
          </p:nvSpPr>
          <p:spPr>
            <a:xfrm>
              <a:off x="7157220" y="3948071"/>
              <a:ext cx="720000" cy="720000"/>
            </a:xfrm>
            <a:prstGeom prst="ellipse">
              <a:avLst/>
            </a:prstGeom>
            <a:solidFill>
              <a:srgbClr val="3070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1F0B19F-BFB0-D8D7-F6A3-4B971E5190A1}"/>
                </a:ext>
              </a:extLst>
            </p:cNvPr>
            <p:cNvSpPr/>
            <p:nvPr/>
          </p:nvSpPr>
          <p:spPr>
            <a:xfrm>
              <a:off x="8334384" y="3121686"/>
              <a:ext cx="720000" cy="720000"/>
            </a:xfrm>
            <a:prstGeom prst="ellipse">
              <a:avLst/>
            </a:prstGeom>
            <a:solidFill>
              <a:srgbClr val="3070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A39D210-9D74-D36C-5126-8B3628146E48}"/>
                </a:ext>
              </a:extLst>
            </p:cNvPr>
            <p:cNvCxnSpPr>
              <a:stCxn id="4" idx="6"/>
              <a:endCxn id="9" idx="2"/>
            </p:cNvCxnSpPr>
            <p:nvPr/>
          </p:nvCxnSpPr>
          <p:spPr>
            <a:xfrm flipV="1">
              <a:off x="3666170" y="1841308"/>
              <a:ext cx="641465" cy="39390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EC4956D-3E91-6B54-0A5C-4A442A4E2BD1}"/>
                </a:ext>
              </a:extLst>
            </p:cNvPr>
            <p:cNvCxnSpPr>
              <a:stCxn id="4" idx="6"/>
              <a:endCxn id="10" idx="2"/>
            </p:cNvCxnSpPr>
            <p:nvPr/>
          </p:nvCxnSpPr>
          <p:spPr>
            <a:xfrm>
              <a:off x="3666170" y="2235213"/>
              <a:ext cx="641465" cy="42628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3351B0D-2CCE-50B4-7580-CC1FB89B2E4E}"/>
                </a:ext>
              </a:extLst>
            </p:cNvPr>
            <p:cNvCxnSpPr>
              <a:stCxn id="4" idx="6"/>
              <a:endCxn id="11" idx="2"/>
            </p:cNvCxnSpPr>
            <p:nvPr/>
          </p:nvCxnSpPr>
          <p:spPr>
            <a:xfrm>
              <a:off x="3666170" y="2235213"/>
              <a:ext cx="641465" cy="12464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C236FD1-5766-51CF-F98D-B38836D7C9A2}"/>
                </a:ext>
              </a:extLst>
            </p:cNvPr>
            <p:cNvCxnSpPr>
              <a:cxnSpLocks/>
              <a:stCxn id="4" idx="6"/>
              <a:endCxn id="13" idx="2"/>
            </p:cNvCxnSpPr>
            <p:nvPr/>
          </p:nvCxnSpPr>
          <p:spPr>
            <a:xfrm>
              <a:off x="3666170" y="2235213"/>
              <a:ext cx="641465" cy="206666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D299992-FBB5-CB97-2065-62B60D6F30E5}"/>
                </a:ext>
              </a:extLst>
            </p:cNvPr>
            <p:cNvCxnSpPr>
              <a:cxnSpLocks/>
              <a:stCxn id="4" idx="6"/>
              <a:endCxn id="14" idx="2"/>
            </p:cNvCxnSpPr>
            <p:nvPr/>
          </p:nvCxnSpPr>
          <p:spPr>
            <a:xfrm>
              <a:off x="3666170" y="2235213"/>
              <a:ext cx="641465" cy="288685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8FD500D-E1D4-A1DC-81AA-66B370F431F6}"/>
                </a:ext>
              </a:extLst>
            </p:cNvPr>
            <p:cNvCxnSpPr>
              <a:cxnSpLocks/>
              <a:stCxn id="5" idx="6"/>
              <a:endCxn id="10" idx="2"/>
            </p:cNvCxnSpPr>
            <p:nvPr/>
          </p:nvCxnSpPr>
          <p:spPr>
            <a:xfrm flipV="1">
              <a:off x="3666170" y="2661497"/>
              <a:ext cx="641465" cy="36619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EE9E1E6-A3D5-A768-0259-4CED4AEE2178}"/>
                </a:ext>
              </a:extLst>
            </p:cNvPr>
            <p:cNvCxnSpPr>
              <a:cxnSpLocks/>
              <a:stCxn id="5" idx="6"/>
              <a:endCxn id="11" idx="2"/>
            </p:cNvCxnSpPr>
            <p:nvPr/>
          </p:nvCxnSpPr>
          <p:spPr>
            <a:xfrm>
              <a:off x="3666170" y="3027693"/>
              <a:ext cx="641465" cy="45399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8392F92-1650-99B8-CB84-7ADADAB225FB}"/>
                </a:ext>
              </a:extLst>
            </p:cNvPr>
            <p:cNvCxnSpPr>
              <a:cxnSpLocks/>
              <a:stCxn id="5" idx="6"/>
              <a:endCxn id="13" idx="2"/>
            </p:cNvCxnSpPr>
            <p:nvPr/>
          </p:nvCxnSpPr>
          <p:spPr>
            <a:xfrm>
              <a:off x="3666170" y="3027693"/>
              <a:ext cx="641465" cy="127418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F99C704-25C2-87D6-258D-E548EE6CFFFB}"/>
                </a:ext>
              </a:extLst>
            </p:cNvPr>
            <p:cNvCxnSpPr>
              <a:cxnSpLocks/>
              <a:stCxn id="5" idx="6"/>
              <a:endCxn id="9" idx="2"/>
            </p:cNvCxnSpPr>
            <p:nvPr/>
          </p:nvCxnSpPr>
          <p:spPr>
            <a:xfrm flipV="1">
              <a:off x="3666170" y="1841308"/>
              <a:ext cx="641465" cy="118638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2C3B05C-5E90-B812-1657-7D86F790CDFA}"/>
                </a:ext>
              </a:extLst>
            </p:cNvPr>
            <p:cNvCxnSpPr>
              <a:cxnSpLocks/>
              <a:stCxn id="5" idx="6"/>
              <a:endCxn id="14" idx="2"/>
            </p:cNvCxnSpPr>
            <p:nvPr/>
          </p:nvCxnSpPr>
          <p:spPr>
            <a:xfrm>
              <a:off x="3666170" y="3027693"/>
              <a:ext cx="641465" cy="20943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FB384F7-9667-AD7A-CDB3-80C3AF8F6C3A}"/>
                </a:ext>
              </a:extLst>
            </p:cNvPr>
            <p:cNvCxnSpPr>
              <a:cxnSpLocks/>
              <a:stCxn id="6" idx="6"/>
              <a:endCxn id="9" idx="2"/>
            </p:cNvCxnSpPr>
            <p:nvPr/>
          </p:nvCxnSpPr>
          <p:spPr>
            <a:xfrm flipV="1">
              <a:off x="3666170" y="1841308"/>
              <a:ext cx="641465" cy="200657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142E0E6-CFBD-B575-7256-41EF12A261A4}"/>
                </a:ext>
              </a:extLst>
            </p:cNvPr>
            <p:cNvCxnSpPr>
              <a:cxnSpLocks/>
              <a:stCxn id="6" idx="6"/>
              <a:endCxn id="10" idx="2"/>
            </p:cNvCxnSpPr>
            <p:nvPr/>
          </p:nvCxnSpPr>
          <p:spPr>
            <a:xfrm flipV="1">
              <a:off x="3666170" y="2661497"/>
              <a:ext cx="641465" cy="118638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5EFAD78-2980-D6D6-9C25-9600DF3F4DD7}"/>
                </a:ext>
              </a:extLst>
            </p:cNvPr>
            <p:cNvCxnSpPr>
              <a:cxnSpLocks/>
              <a:stCxn id="6" idx="6"/>
              <a:endCxn id="11" idx="2"/>
            </p:cNvCxnSpPr>
            <p:nvPr/>
          </p:nvCxnSpPr>
          <p:spPr>
            <a:xfrm flipV="1">
              <a:off x="3666170" y="3481686"/>
              <a:ext cx="641465" cy="36619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BE94049-1394-4B8B-B6B7-0F2C9D84C740}"/>
                </a:ext>
              </a:extLst>
            </p:cNvPr>
            <p:cNvCxnSpPr>
              <a:cxnSpLocks/>
              <a:stCxn id="6" idx="6"/>
              <a:endCxn id="13" idx="2"/>
            </p:cNvCxnSpPr>
            <p:nvPr/>
          </p:nvCxnSpPr>
          <p:spPr>
            <a:xfrm>
              <a:off x="3666170" y="3847882"/>
              <a:ext cx="641465" cy="45399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36F3FE8-5315-14AE-42E3-17B9DFF42171}"/>
                </a:ext>
              </a:extLst>
            </p:cNvPr>
            <p:cNvCxnSpPr>
              <a:cxnSpLocks/>
              <a:stCxn id="6" idx="6"/>
              <a:endCxn id="14" idx="2"/>
            </p:cNvCxnSpPr>
            <p:nvPr/>
          </p:nvCxnSpPr>
          <p:spPr>
            <a:xfrm>
              <a:off x="3666170" y="3847882"/>
              <a:ext cx="641465" cy="127418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992A56B-7DA1-71DD-C73E-C95AA9E1A37D}"/>
                </a:ext>
              </a:extLst>
            </p:cNvPr>
            <p:cNvCxnSpPr>
              <a:cxnSpLocks/>
              <a:stCxn id="7" idx="6"/>
              <a:endCxn id="9" idx="2"/>
            </p:cNvCxnSpPr>
            <p:nvPr/>
          </p:nvCxnSpPr>
          <p:spPr>
            <a:xfrm flipV="1">
              <a:off x="3666170" y="1841308"/>
              <a:ext cx="641465" cy="28267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A4AC4FE-5C11-F096-C735-0B131376688D}"/>
                </a:ext>
              </a:extLst>
            </p:cNvPr>
            <p:cNvCxnSpPr>
              <a:cxnSpLocks/>
              <a:stCxn id="7" idx="6"/>
              <a:endCxn id="10" idx="2"/>
            </p:cNvCxnSpPr>
            <p:nvPr/>
          </p:nvCxnSpPr>
          <p:spPr>
            <a:xfrm flipV="1">
              <a:off x="3666170" y="2661497"/>
              <a:ext cx="641465" cy="200657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B0F8887-B9A6-71AD-598C-CBF132A87647}"/>
                </a:ext>
              </a:extLst>
            </p:cNvPr>
            <p:cNvCxnSpPr>
              <a:cxnSpLocks/>
              <a:stCxn id="7" idx="6"/>
              <a:endCxn id="11" idx="2"/>
            </p:cNvCxnSpPr>
            <p:nvPr/>
          </p:nvCxnSpPr>
          <p:spPr>
            <a:xfrm flipV="1">
              <a:off x="3666170" y="3481686"/>
              <a:ext cx="641465" cy="118638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B4CEC8E-D27D-6DB6-8927-A08688E36EFC}"/>
                </a:ext>
              </a:extLst>
            </p:cNvPr>
            <p:cNvCxnSpPr>
              <a:cxnSpLocks/>
              <a:stCxn id="7" idx="6"/>
              <a:endCxn id="13" idx="2"/>
            </p:cNvCxnSpPr>
            <p:nvPr/>
          </p:nvCxnSpPr>
          <p:spPr>
            <a:xfrm flipV="1">
              <a:off x="3666170" y="4301875"/>
              <a:ext cx="641465" cy="36619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DF769D4-8BDD-8ACD-FDC2-1DB64CC08845}"/>
                </a:ext>
              </a:extLst>
            </p:cNvPr>
            <p:cNvCxnSpPr>
              <a:cxnSpLocks/>
              <a:stCxn id="7" idx="6"/>
              <a:endCxn id="14" idx="2"/>
            </p:cNvCxnSpPr>
            <p:nvPr/>
          </p:nvCxnSpPr>
          <p:spPr>
            <a:xfrm>
              <a:off x="3666170" y="4668071"/>
              <a:ext cx="641465" cy="45399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8CD68A4-59A9-1B22-F915-1A2691935FF4}"/>
                </a:ext>
              </a:extLst>
            </p:cNvPr>
            <p:cNvCxnSpPr>
              <a:cxnSpLocks/>
              <a:stCxn id="16" idx="2"/>
              <a:endCxn id="9" idx="6"/>
            </p:cNvCxnSpPr>
            <p:nvPr/>
          </p:nvCxnSpPr>
          <p:spPr>
            <a:xfrm flipH="1" flipV="1">
              <a:off x="5027635" y="1841308"/>
              <a:ext cx="704792" cy="2982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15B4B4E1-6501-5E13-6C3B-42428A4935B3}"/>
                </a:ext>
              </a:extLst>
            </p:cNvPr>
            <p:cNvCxnSpPr>
              <a:cxnSpLocks/>
              <a:stCxn id="17" idx="2"/>
              <a:endCxn id="9" idx="6"/>
            </p:cNvCxnSpPr>
            <p:nvPr/>
          </p:nvCxnSpPr>
          <p:spPr>
            <a:xfrm flipH="1" flipV="1">
              <a:off x="5027635" y="1841308"/>
              <a:ext cx="704792" cy="82230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44E253AF-A7E9-D72B-9695-C48053D9324A}"/>
                </a:ext>
              </a:extLst>
            </p:cNvPr>
            <p:cNvCxnSpPr>
              <a:cxnSpLocks/>
              <a:stCxn id="18" idx="2"/>
              <a:endCxn id="9" idx="6"/>
            </p:cNvCxnSpPr>
            <p:nvPr/>
          </p:nvCxnSpPr>
          <p:spPr>
            <a:xfrm flipH="1" flipV="1">
              <a:off x="5027635" y="1841308"/>
              <a:ext cx="704792" cy="164249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344A3A2-74F1-DCB3-5A14-30BA29930E62}"/>
                </a:ext>
              </a:extLst>
            </p:cNvPr>
            <p:cNvCxnSpPr>
              <a:cxnSpLocks/>
              <a:stCxn id="19" idx="2"/>
              <a:endCxn id="9" idx="6"/>
            </p:cNvCxnSpPr>
            <p:nvPr/>
          </p:nvCxnSpPr>
          <p:spPr>
            <a:xfrm flipH="1" flipV="1">
              <a:off x="5027635" y="1841308"/>
              <a:ext cx="704792" cy="246268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0C0D0D7-A924-0F7C-FEE9-0F51A10C2577}"/>
                </a:ext>
              </a:extLst>
            </p:cNvPr>
            <p:cNvCxnSpPr>
              <a:cxnSpLocks/>
              <a:stCxn id="20" idx="2"/>
              <a:endCxn id="9" idx="6"/>
            </p:cNvCxnSpPr>
            <p:nvPr/>
          </p:nvCxnSpPr>
          <p:spPr>
            <a:xfrm flipH="1" flipV="1">
              <a:off x="5027635" y="1841308"/>
              <a:ext cx="704792" cy="32828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DC7E56EE-D8DE-8A5B-5935-48EFF7184A80}"/>
                </a:ext>
              </a:extLst>
            </p:cNvPr>
            <p:cNvCxnSpPr>
              <a:cxnSpLocks/>
              <a:stCxn id="16" idx="2"/>
              <a:endCxn id="10" idx="6"/>
            </p:cNvCxnSpPr>
            <p:nvPr/>
          </p:nvCxnSpPr>
          <p:spPr>
            <a:xfrm flipH="1">
              <a:off x="5027635" y="1871134"/>
              <a:ext cx="704792" cy="7903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ABF3D17-CBC0-5600-1CDC-2680895374D3}"/>
                </a:ext>
              </a:extLst>
            </p:cNvPr>
            <p:cNvCxnSpPr>
              <a:cxnSpLocks/>
              <a:stCxn id="17" idx="2"/>
              <a:endCxn id="10" idx="6"/>
            </p:cNvCxnSpPr>
            <p:nvPr/>
          </p:nvCxnSpPr>
          <p:spPr>
            <a:xfrm flipH="1" flipV="1">
              <a:off x="5027635" y="2661497"/>
              <a:ext cx="704792" cy="211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6E78890-CDB6-967F-99B7-A651048C55CD}"/>
                </a:ext>
              </a:extLst>
            </p:cNvPr>
            <p:cNvCxnSpPr>
              <a:cxnSpLocks/>
              <a:stCxn id="18" idx="2"/>
              <a:endCxn id="10" idx="6"/>
            </p:cNvCxnSpPr>
            <p:nvPr/>
          </p:nvCxnSpPr>
          <p:spPr>
            <a:xfrm flipH="1" flipV="1">
              <a:off x="5027635" y="2661497"/>
              <a:ext cx="704792" cy="82230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A976575-C3E3-310A-F7CD-A0BC8B07E7D6}"/>
                </a:ext>
              </a:extLst>
            </p:cNvPr>
            <p:cNvCxnSpPr>
              <a:cxnSpLocks/>
              <a:stCxn id="19" idx="2"/>
              <a:endCxn id="10" idx="6"/>
            </p:cNvCxnSpPr>
            <p:nvPr/>
          </p:nvCxnSpPr>
          <p:spPr>
            <a:xfrm flipH="1" flipV="1">
              <a:off x="5027635" y="2661497"/>
              <a:ext cx="704792" cy="164249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8F90CD1D-9291-B137-331A-0EC3B4AF6E12}"/>
                </a:ext>
              </a:extLst>
            </p:cNvPr>
            <p:cNvCxnSpPr>
              <a:cxnSpLocks/>
              <a:stCxn id="20" idx="2"/>
              <a:endCxn id="10" idx="6"/>
            </p:cNvCxnSpPr>
            <p:nvPr/>
          </p:nvCxnSpPr>
          <p:spPr>
            <a:xfrm flipH="1" flipV="1">
              <a:off x="5027635" y="2661497"/>
              <a:ext cx="704792" cy="246268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B9C1A83-0731-E341-A4F2-90BE36E4AE9C}"/>
                </a:ext>
              </a:extLst>
            </p:cNvPr>
            <p:cNvCxnSpPr>
              <a:cxnSpLocks/>
              <a:stCxn id="16" idx="2"/>
              <a:endCxn id="11" idx="6"/>
            </p:cNvCxnSpPr>
            <p:nvPr/>
          </p:nvCxnSpPr>
          <p:spPr>
            <a:xfrm flipH="1">
              <a:off x="5027635" y="1871134"/>
              <a:ext cx="704792" cy="161055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4D155820-458D-41D8-5DFC-A16845F29409}"/>
                </a:ext>
              </a:extLst>
            </p:cNvPr>
            <p:cNvCxnSpPr>
              <a:cxnSpLocks/>
              <a:stCxn id="17" idx="2"/>
              <a:endCxn id="11" idx="6"/>
            </p:cNvCxnSpPr>
            <p:nvPr/>
          </p:nvCxnSpPr>
          <p:spPr>
            <a:xfrm flipH="1">
              <a:off x="5027635" y="2663614"/>
              <a:ext cx="704792" cy="81807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43015B4-D8F1-E340-676B-7D757D32D7E2}"/>
                </a:ext>
              </a:extLst>
            </p:cNvPr>
            <p:cNvCxnSpPr>
              <a:cxnSpLocks/>
              <a:stCxn id="18" idx="2"/>
              <a:endCxn id="11" idx="6"/>
            </p:cNvCxnSpPr>
            <p:nvPr/>
          </p:nvCxnSpPr>
          <p:spPr>
            <a:xfrm flipH="1" flipV="1">
              <a:off x="5027635" y="3481686"/>
              <a:ext cx="704792" cy="211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BCFB10AC-D2E9-B340-5D2A-42AA8691E781}"/>
                </a:ext>
              </a:extLst>
            </p:cNvPr>
            <p:cNvCxnSpPr>
              <a:cxnSpLocks/>
              <a:stCxn id="19" idx="2"/>
              <a:endCxn id="11" idx="6"/>
            </p:cNvCxnSpPr>
            <p:nvPr/>
          </p:nvCxnSpPr>
          <p:spPr>
            <a:xfrm flipH="1" flipV="1">
              <a:off x="5027635" y="3481686"/>
              <a:ext cx="704792" cy="82230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70176AE-7859-63D8-B3FC-8C8899108343}"/>
                </a:ext>
              </a:extLst>
            </p:cNvPr>
            <p:cNvCxnSpPr>
              <a:cxnSpLocks/>
              <a:stCxn id="20" idx="2"/>
              <a:endCxn id="11" idx="6"/>
            </p:cNvCxnSpPr>
            <p:nvPr/>
          </p:nvCxnSpPr>
          <p:spPr>
            <a:xfrm flipH="1" flipV="1">
              <a:off x="5027635" y="3481686"/>
              <a:ext cx="704792" cy="164249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5963245-DE5D-310C-90F3-50D1DA3C9198}"/>
                </a:ext>
              </a:extLst>
            </p:cNvPr>
            <p:cNvCxnSpPr>
              <a:cxnSpLocks/>
              <a:stCxn id="16" idx="2"/>
              <a:endCxn id="13" idx="6"/>
            </p:cNvCxnSpPr>
            <p:nvPr/>
          </p:nvCxnSpPr>
          <p:spPr>
            <a:xfrm flipH="1">
              <a:off x="5027635" y="1871134"/>
              <a:ext cx="704792" cy="243074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6F9B76DC-B7A9-C378-43E3-804555372F8B}"/>
                </a:ext>
              </a:extLst>
            </p:cNvPr>
            <p:cNvCxnSpPr>
              <a:cxnSpLocks/>
              <a:stCxn id="17" idx="2"/>
              <a:endCxn id="13" idx="6"/>
            </p:cNvCxnSpPr>
            <p:nvPr/>
          </p:nvCxnSpPr>
          <p:spPr>
            <a:xfrm flipH="1">
              <a:off x="5027635" y="2663614"/>
              <a:ext cx="704792" cy="163826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CE31C22-FA0E-90B0-DD0A-2D52DFF04D2A}"/>
                </a:ext>
              </a:extLst>
            </p:cNvPr>
            <p:cNvCxnSpPr>
              <a:cxnSpLocks/>
              <a:stCxn id="18" idx="2"/>
              <a:endCxn id="13" idx="6"/>
            </p:cNvCxnSpPr>
            <p:nvPr/>
          </p:nvCxnSpPr>
          <p:spPr>
            <a:xfrm flipH="1">
              <a:off x="5027635" y="3483803"/>
              <a:ext cx="704792" cy="81807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4ACF3900-2AB8-D1A7-6D78-FDE72383FA1F}"/>
                </a:ext>
              </a:extLst>
            </p:cNvPr>
            <p:cNvCxnSpPr>
              <a:cxnSpLocks/>
              <a:stCxn id="19" idx="2"/>
              <a:endCxn id="13" idx="6"/>
            </p:cNvCxnSpPr>
            <p:nvPr/>
          </p:nvCxnSpPr>
          <p:spPr>
            <a:xfrm flipH="1" flipV="1">
              <a:off x="5027635" y="4301875"/>
              <a:ext cx="704792" cy="211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41F2935B-99DC-4103-CFA8-77DC038D17AF}"/>
                </a:ext>
              </a:extLst>
            </p:cNvPr>
            <p:cNvCxnSpPr>
              <a:cxnSpLocks/>
              <a:stCxn id="20" idx="2"/>
              <a:endCxn id="13" idx="6"/>
            </p:cNvCxnSpPr>
            <p:nvPr/>
          </p:nvCxnSpPr>
          <p:spPr>
            <a:xfrm flipH="1" flipV="1">
              <a:off x="5027635" y="4301875"/>
              <a:ext cx="704792" cy="82230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5156D8A0-E3D7-D921-3F31-6F5FAB1F844D}"/>
                </a:ext>
              </a:extLst>
            </p:cNvPr>
            <p:cNvCxnSpPr>
              <a:cxnSpLocks/>
              <a:stCxn id="16" idx="2"/>
              <a:endCxn id="14" idx="6"/>
            </p:cNvCxnSpPr>
            <p:nvPr/>
          </p:nvCxnSpPr>
          <p:spPr>
            <a:xfrm flipH="1">
              <a:off x="5027635" y="1871134"/>
              <a:ext cx="704792" cy="325093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3E8B605F-732C-2F03-5ACE-DAF62F7390B3}"/>
                </a:ext>
              </a:extLst>
            </p:cNvPr>
            <p:cNvCxnSpPr>
              <a:cxnSpLocks/>
              <a:stCxn id="17" idx="2"/>
              <a:endCxn id="14" idx="6"/>
            </p:cNvCxnSpPr>
            <p:nvPr/>
          </p:nvCxnSpPr>
          <p:spPr>
            <a:xfrm flipH="1">
              <a:off x="5027635" y="2663614"/>
              <a:ext cx="704792" cy="245845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2C669F99-61ED-4C84-1513-6057A635C6DF}"/>
                </a:ext>
              </a:extLst>
            </p:cNvPr>
            <p:cNvCxnSpPr>
              <a:cxnSpLocks/>
              <a:stCxn id="18" idx="2"/>
              <a:endCxn id="14" idx="6"/>
            </p:cNvCxnSpPr>
            <p:nvPr/>
          </p:nvCxnSpPr>
          <p:spPr>
            <a:xfrm flipH="1">
              <a:off x="5027635" y="3483803"/>
              <a:ext cx="704792" cy="163826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47316E38-9EE2-CE45-40D8-774B46897B66}"/>
                </a:ext>
              </a:extLst>
            </p:cNvPr>
            <p:cNvCxnSpPr>
              <a:cxnSpLocks/>
              <a:stCxn id="19" idx="2"/>
              <a:endCxn id="14" idx="6"/>
            </p:cNvCxnSpPr>
            <p:nvPr/>
          </p:nvCxnSpPr>
          <p:spPr>
            <a:xfrm flipH="1">
              <a:off x="5027635" y="4303992"/>
              <a:ext cx="704792" cy="81807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1E14376E-8721-83C4-15EF-4C465793D272}"/>
                </a:ext>
              </a:extLst>
            </p:cNvPr>
            <p:cNvCxnSpPr>
              <a:cxnSpLocks/>
              <a:stCxn id="20" idx="2"/>
              <a:endCxn id="14" idx="6"/>
            </p:cNvCxnSpPr>
            <p:nvPr/>
          </p:nvCxnSpPr>
          <p:spPr>
            <a:xfrm flipH="1" flipV="1">
              <a:off x="5027635" y="5122064"/>
              <a:ext cx="704792" cy="211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47887A99-4AC3-61A1-6064-3A65F0996547}"/>
                </a:ext>
              </a:extLst>
            </p:cNvPr>
            <p:cNvCxnSpPr>
              <a:cxnSpLocks/>
              <a:stCxn id="23" idx="2"/>
              <a:endCxn id="16" idx="6"/>
            </p:cNvCxnSpPr>
            <p:nvPr/>
          </p:nvCxnSpPr>
          <p:spPr>
            <a:xfrm flipH="1" flipV="1">
              <a:off x="6452427" y="1871134"/>
              <a:ext cx="704793" cy="82426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7F3CD910-F356-AFC5-10E8-4582A65C8601}"/>
                </a:ext>
              </a:extLst>
            </p:cNvPr>
            <p:cNvCxnSpPr>
              <a:cxnSpLocks/>
              <a:stCxn id="24" idx="2"/>
              <a:endCxn id="16" idx="6"/>
            </p:cNvCxnSpPr>
            <p:nvPr/>
          </p:nvCxnSpPr>
          <p:spPr>
            <a:xfrm flipH="1" flipV="1">
              <a:off x="6452427" y="1871134"/>
              <a:ext cx="704793" cy="161674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E76EFD71-D7E3-C8F7-E5A1-59C1473EBB49}"/>
                </a:ext>
              </a:extLst>
            </p:cNvPr>
            <p:cNvCxnSpPr>
              <a:cxnSpLocks/>
              <a:stCxn id="25" idx="2"/>
              <a:endCxn id="16" idx="6"/>
            </p:cNvCxnSpPr>
            <p:nvPr/>
          </p:nvCxnSpPr>
          <p:spPr>
            <a:xfrm flipH="1" flipV="1">
              <a:off x="6452427" y="1871134"/>
              <a:ext cx="704793" cy="243693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D5A69812-D224-0B6A-CF6B-D2E9F40BE607}"/>
                </a:ext>
              </a:extLst>
            </p:cNvPr>
            <p:cNvCxnSpPr>
              <a:cxnSpLocks/>
              <a:stCxn id="23" idx="2"/>
              <a:endCxn id="17" idx="6"/>
            </p:cNvCxnSpPr>
            <p:nvPr/>
          </p:nvCxnSpPr>
          <p:spPr>
            <a:xfrm flipH="1" flipV="1">
              <a:off x="6452427" y="2663614"/>
              <a:ext cx="704793" cy="317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18D37B83-0A98-16A2-475C-713AD999175A}"/>
                </a:ext>
              </a:extLst>
            </p:cNvPr>
            <p:cNvCxnSpPr>
              <a:cxnSpLocks/>
              <a:stCxn id="24" idx="2"/>
              <a:endCxn id="17" idx="6"/>
            </p:cNvCxnSpPr>
            <p:nvPr/>
          </p:nvCxnSpPr>
          <p:spPr>
            <a:xfrm flipH="1" flipV="1">
              <a:off x="6452427" y="2663614"/>
              <a:ext cx="704793" cy="82426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8DD1D5F4-0672-61B8-790F-B73ED235CFC2}"/>
                </a:ext>
              </a:extLst>
            </p:cNvPr>
            <p:cNvCxnSpPr>
              <a:cxnSpLocks/>
              <a:stCxn id="25" idx="2"/>
              <a:endCxn id="17" idx="6"/>
            </p:cNvCxnSpPr>
            <p:nvPr/>
          </p:nvCxnSpPr>
          <p:spPr>
            <a:xfrm flipH="1" flipV="1">
              <a:off x="6452427" y="2663614"/>
              <a:ext cx="704793" cy="164445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DFCA903A-A3CA-1D5B-B3A4-4F3A77D04CA2}"/>
                </a:ext>
              </a:extLst>
            </p:cNvPr>
            <p:cNvCxnSpPr>
              <a:cxnSpLocks/>
              <a:stCxn id="23" idx="2"/>
              <a:endCxn id="18" idx="6"/>
            </p:cNvCxnSpPr>
            <p:nvPr/>
          </p:nvCxnSpPr>
          <p:spPr>
            <a:xfrm flipH="1">
              <a:off x="6452427" y="2695402"/>
              <a:ext cx="704793" cy="78840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92D46456-DDA8-58A0-9C9C-953329D57A1D}"/>
                </a:ext>
              </a:extLst>
            </p:cNvPr>
            <p:cNvCxnSpPr>
              <a:cxnSpLocks/>
              <a:stCxn id="24" idx="2"/>
              <a:endCxn id="18" idx="6"/>
            </p:cNvCxnSpPr>
            <p:nvPr/>
          </p:nvCxnSpPr>
          <p:spPr>
            <a:xfrm flipH="1" flipV="1">
              <a:off x="6452427" y="3483803"/>
              <a:ext cx="704793" cy="407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C3D1CE27-D68F-45D2-DBA2-3EAF7B099F50}"/>
                </a:ext>
              </a:extLst>
            </p:cNvPr>
            <p:cNvCxnSpPr>
              <a:cxnSpLocks/>
              <a:stCxn id="25" idx="2"/>
              <a:endCxn id="18" idx="6"/>
            </p:cNvCxnSpPr>
            <p:nvPr/>
          </p:nvCxnSpPr>
          <p:spPr>
            <a:xfrm flipH="1" flipV="1">
              <a:off x="6452427" y="3483803"/>
              <a:ext cx="704793" cy="82426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ECDD4296-5ED7-4415-5923-8E900BFFDD28}"/>
                </a:ext>
              </a:extLst>
            </p:cNvPr>
            <p:cNvCxnSpPr>
              <a:cxnSpLocks/>
              <a:stCxn id="23" idx="2"/>
              <a:endCxn id="19" idx="6"/>
            </p:cNvCxnSpPr>
            <p:nvPr/>
          </p:nvCxnSpPr>
          <p:spPr>
            <a:xfrm flipH="1">
              <a:off x="6452427" y="2695402"/>
              <a:ext cx="704793" cy="160859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5E9C9E62-A9DF-9AB5-F645-8E4DC590B025}"/>
                </a:ext>
              </a:extLst>
            </p:cNvPr>
            <p:cNvCxnSpPr>
              <a:cxnSpLocks/>
              <a:stCxn id="24" idx="2"/>
              <a:endCxn id="19" idx="6"/>
            </p:cNvCxnSpPr>
            <p:nvPr/>
          </p:nvCxnSpPr>
          <p:spPr>
            <a:xfrm flipH="1">
              <a:off x="6452427" y="3487882"/>
              <a:ext cx="704793" cy="81611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0A3836CD-1EEF-53A9-BBE3-4B77AFC7E93E}"/>
                </a:ext>
              </a:extLst>
            </p:cNvPr>
            <p:cNvCxnSpPr>
              <a:cxnSpLocks/>
              <a:stCxn id="25" idx="2"/>
              <a:endCxn id="19" idx="6"/>
            </p:cNvCxnSpPr>
            <p:nvPr/>
          </p:nvCxnSpPr>
          <p:spPr>
            <a:xfrm flipH="1" flipV="1">
              <a:off x="6452427" y="4303992"/>
              <a:ext cx="704793" cy="407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82E16771-647F-9C02-8CCF-89394C07A762}"/>
                </a:ext>
              </a:extLst>
            </p:cNvPr>
            <p:cNvCxnSpPr>
              <a:cxnSpLocks/>
              <a:stCxn id="23" idx="2"/>
              <a:endCxn id="20" idx="6"/>
            </p:cNvCxnSpPr>
            <p:nvPr/>
          </p:nvCxnSpPr>
          <p:spPr>
            <a:xfrm flipH="1">
              <a:off x="6452427" y="2695402"/>
              <a:ext cx="704793" cy="242877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152133A5-206E-27C0-49E1-D5D656B797AA}"/>
                </a:ext>
              </a:extLst>
            </p:cNvPr>
            <p:cNvCxnSpPr>
              <a:cxnSpLocks/>
              <a:stCxn id="24" idx="2"/>
              <a:endCxn id="20" idx="6"/>
            </p:cNvCxnSpPr>
            <p:nvPr/>
          </p:nvCxnSpPr>
          <p:spPr>
            <a:xfrm flipH="1">
              <a:off x="6452427" y="3487882"/>
              <a:ext cx="704793" cy="163629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6B9325FA-88DA-57C2-163B-2A0F18EEC7EC}"/>
                </a:ext>
              </a:extLst>
            </p:cNvPr>
            <p:cNvCxnSpPr>
              <a:cxnSpLocks/>
              <a:stCxn id="25" idx="2"/>
              <a:endCxn id="20" idx="6"/>
            </p:cNvCxnSpPr>
            <p:nvPr/>
          </p:nvCxnSpPr>
          <p:spPr>
            <a:xfrm flipH="1">
              <a:off x="6452427" y="4308071"/>
              <a:ext cx="704793" cy="81611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41F1D32E-725A-AB58-EA1A-514DAC41C45A}"/>
                </a:ext>
              </a:extLst>
            </p:cNvPr>
            <p:cNvCxnSpPr>
              <a:cxnSpLocks/>
              <a:stCxn id="23" idx="6"/>
              <a:endCxn id="28" idx="2"/>
            </p:cNvCxnSpPr>
            <p:nvPr/>
          </p:nvCxnSpPr>
          <p:spPr>
            <a:xfrm>
              <a:off x="7877220" y="2695402"/>
              <a:ext cx="457164" cy="78628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5A2FC8C5-572B-08D5-FC69-766736EB50E2}"/>
                </a:ext>
              </a:extLst>
            </p:cNvPr>
            <p:cNvCxnSpPr>
              <a:cxnSpLocks/>
              <a:stCxn id="24" idx="6"/>
              <a:endCxn id="28" idx="2"/>
            </p:cNvCxnSpPr>
            <p:nvPr/>
          </p:nvCxnSpPr>
          <p:spPr>
            <a:xfrm flipV="1">
              <a:off x="7877220" y="3481686"/>
              <a:ext cx="457164" cy="619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624CE2A9-CBA6-CC18-4E7D-C622CABAB46C}"/>
                </a:ext>
              </a:extLst>
            </p:cNvPr>
            <p:cNvCxnSpPr>
              <a:cxnSpLocks/>
              <a:stCxn id="25" idx="6"/>
              <a:endCxn id="28" idx="2"/>
            </p:cNvCxnSpPr>
            <p:nvPr/>
          </p:nvCxnSpPr>
          <p:spPr>
            <a:xfrm flipV="1">
              <a:off x="7877220" y="3481686"/>
              <a:ext cx="457164" cy="82638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F1E8C484-B20A-1117-4DD7-899AEA0E4967}"/>
                </a:ext>
              </a:extLst>
            </p:cNvPr>
            <p:cNvSpPr txBox="1"/>
            <p:nvPr/>
          </p:nvSpPr>
          <p:spPr>
            <a:xfrm>
              <a:off x="2542114" y="951858"/>
              <a:ext cx="15281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Input layer</a:t>
              </a:r>
            </a:p>
          </p:txBody>
        </p:sp>
        <p:sp>
          <p:nvSpPr>
            <p:cNvPr id="223" name="Right Brace 222">
              <a:extLst>
                <a:ext uri="{FF2B5EF4-FFF2-40B4-BE49-F238E27FC236}">
                  <a16:creationId xmlns:a16="http://schemas.microsoft.com/office/drawing/2014/main" id="{95063491-4562-E6DA-796F-3BE4F678E349}"/>
                </a:ext>
              </a:extLst>
            </p:cNvPr>
            <p:cNvSpPr/>
            <p:nvPr/>
          </p:nvSpPr>
          <p:spPr>
            <a:xfrm rot="16200000">
              <a:off x="3074973" y="1213440"/>
              <a:ext cx="419100" cy="787843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8B6762B4-1360-3471-FC38-DE37E9E7CBF2}"/>
                </a:ext>
              </a:extLst>
            </p:cNvPr>
            <p:cNvSpPr txBox="1"/>
            <p:nvPr/>
          </p:nvSpPr>
          <p:spPr>
            <a:xfrm>
              <a:off x="7848564" y="1970475"/>
              <a:ext cx="17573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Output layer</a:t>
              </a:r>
            </a:p>
          </p:txBody>
        </p:sp>
        <p:sp>
          <p:nvSpPr>
            <p:cNvPr id="225" name="Right Brace 224">
              <a:extLst>
                <a:ext uri="{FF2B5EF4-FFF2-40B4-BE49-F238E27FC236}">
                  <a16:creationId xmlns:a16="http://schemas.microsoft.com/office/drawing/2014/main" id="{C183B313-CF3B-5C92-DC53-41C4B6A1B69B}"/>
                </a:ext>
              </a:extLst>
            </p:cNvPr>
            <p:cNvSpPr/>
            <p:nvPr/>
          </p:nvSpPr>
          <p:spPr>
            <a:xfrm rot="16200000">
              <a:off x="8518756" y="2269693"/>
              <a:ext cx="419100" cy="787843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ight Brace 225">
              <a:extLst>
                <a:ext uri="{FF2B5EF4-FFF2-40B4-BE49-F238E27FC236}">
                  <a16:creationId xmlns:a16="http://schemas.microsoft.com/office/drawing/2014/main" id="{268F662E-83C2-848C-E3A6-017B7415DEB0}"/>
                </a:ext>
              </a:extLst>
            </p:cNvPr>
            <p:cNvSpPr/>
            <p:nvPr/>
          </p:nvSpPr>
          <p:spPr>
            <a:xfrm rot="5400000">
              <a:off x="5784474" y="3841153"/>
              <a:ext cx="419100" cy="3709080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D58CA2CC-C195-5134-6623-BBE3788AD2CA}"/>
                </a:ext>
              </a:extLst>
            </p:cNvPr>
            <p:cNvSpPr txBox="1"/>
            <p:nvPr/>
          </p:nvSpPr>
          <p:spPr>
            <a:xfrm>
              <a:off x="5111346" y="5805540"/>
              <a:ext cx="17653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Hidden layer</a:t>
              </a: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A194BB3B-E45A-97BF-D039-1E7419501728}"/>
                </a:ext>
              </a:extLst>
            </p:cNvPr>
            <p:cNvSpPr txBox="1"/>
            <p:nvPr/>
          </p:nvSpPr>
          <p:spPr>
            <a:xfrm>
              <a:off x="454287" y="5050129"/>
              <a:ext cx="1776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Input vector </a:t>
              </a: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2EB8744C-B1A2-A67F-6EB0-C7B8D9281E84}"/>
                </a:ext>
              </a:extLst>
            </p:cNvPr>
            <p:cNvSpPr/>
            <p:nvPr/>
          </p:nvSpPr>
          <p:spPr>
            <a:xfrm>
              <a:off x="1135379" y="1871134"/>
              <a:ext cx="414653" cy="3051385"/>
            </a:xfrm>
            <a:prstGeom prst="rect">
              <a:avLst/>
            </a:prstGeom>
            <a:solidFill>
              <a:srgbClr val="FAD08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4CE2DF84-80FD-49E0-2EB1-01310A3525DB}"/>
                </a:ext>
              </a:extLst>
            </p:cNvPr>
            <p:cNvCxnSpPr/>
            <p:nvPr/>
          </p:nvCxnSpPr>
          <p:spPr>
            <a:xfrm>
              <a:off x="1135379" y="2595213"/>
              <a:ext cx="414653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392F48CE-6B52-A68F-D68E-377E0E75AB29}"/>
                </a:ext>
              </a:extLst>
            </p:cNvPr>
            <p:cNvCxnSpPr/>
            <p:nvPr/>
          </p:nvCxnSpPr>
          <p:spPr>
            <a:xfrm>
              <a:off x="1135379" y="4207882"/>
              <a:ext cx="414653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80F745E5-A34E-5484-5615-9BFE39FE961B}"/>
                </a:ext>
              </a:extLst>
            </p:cNvPr>
            <p:cNvCxnSpPr/>
            <p:nvPr/>
          </p:nvCxnSpPr>
          <p:spPr>
            <a:xfrm>
              <a:off x="1135378" y="3387693"/>
              <a:ext cx="414653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5" name="Straight Arrow Connector 234">
              <a:extLst>
                <a:ext uri="{FF2B5EF4-FFF2-40B4-BE49-F238E27FC236}">
                  <a16:creationId xmlns:a16="http://schemas.microsoft.com/office/drawing/2014/main" id="{86A96ABF-2CA0-AD51-8975-B0D30335399B}"/>
                </a:ext>
              </a:extLst>
            </p:cNvPr>
            <p:cNvCxnSpPr/>
            <p:nvPr/>
          </p:nvCxnSpPr>
          <p:spPr>
            <a:xfrm>
              <a:off x="1767220" y="2231134"/>
              <a:ext cx="6248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6" name="Straight Arrow Connector 235">
              <a:extLst>
                <a:ext uri="{FF2B5EF4-FFF2-40B4-BE49-F238E27FC236}">
                  <a16:creationId xmlns:a16="http://schemas.microsoft.com/office/drawing/2014/main" id="{596D8C93-AF24-215A-DF1E-6673C0D7AFE1}"/>
                </a:ext>
              </a:extLst>
            </p:cNvPr>
            <p:cNvCxnSpPr/>
            <p:nvPr/>
          </p:nvCxnSpPr>
          <p:spPr>
            <a:xfrm>
              <a:off x="1767220" y="3055402"/>
              <a:ext cx="6248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id="{110A08F2-DC6A-3D41-1FCF-87EAD4C7F3A2}"/>
                </a:ext>
              </a:extLst>
            </p:cNvPr>
            <p:cNvCxnSpPr/>
            <p:nvPr/>
          </p:nvCxnSpPr>
          <p:spPr>
            <a:xfrm>
              <a:off x="1767220" y="3826960"/>
              <a:ext cx="6248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96486EDC-3CC8-BA59-4BD7-D20AAF3A7005}"/>
                </a:ext>
              </a:extLst>
            </p:cNvPr>
            <p:cNvCxnSpPr/>
            <p:nvPr/>
          </p:nvCxnSpPr>
          <p:spPr>
            <a:xfrm>
              <a:off x="1767220" y="4661875"/>
              <a:ext cx="6248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9" name="Straight Arrow Connector 238">
              <a:extLst>
                <a:ext uri="{FF2B5EF4-FFF2-40B4-BE49-F238E27FC236}">
                  <a16:creationId xmlns:a16="http://schemas.microsoft.com/office/drawing/2014/main" id="{5A194CA7-F4E2-336A-6A5D-C4FB446FBA50}"/>
                </a:ext>
              </a:extLst>
            </p:cNvPr>
            <p:cNvCxnSpPr/>
            <p:nvPr/>
          </p:nvCxnSpPr>
          <p:spPr>
            <a:xfrm>
              <a:off x="9338585" y="3481686"/>
              <a:ext cx="6248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AA3B59B9-FB2F-71AF-4B7B-8544B90F3F15}"/>
                </a:ext>
              </a:extLst>
            </p:cNvPr>
            <p:cNvSpPr/>
            <p:nvPr/>
          </p:nvSpPr>
          <p:spPr>
            <a:xfrm>
              <a:off x="10157460" y="3253740"/>
              <a:ext cx="899161" cy="495296"/>
            </a:xfrm>
            <a:prstGeom prst="rect">
              <a:avLst/>
            </a:prstGeom>
            <a:solidFill>
              <a:srgbClr val="D95117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1480FF06-D221-1C8A-BB55-483BAF9CD924}"/>
                </a:ext>
              </a:extLst>
            </p:cNvPr>
            <p:cNvSpPr txBox="1"/>
            <p:nvPr/>
          </p:nvSpPr>
          <p:spPr>
            <a:xfrm>
              <a:off x="10067469" y="3805742"/>
              <a:ext cx="10791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7499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7749AB1D-3116-A285-102D-2ED884E32C07}"/>
              </a:ext>
            </a:extLst>
          </p:cNvPr>
          <p:cNvGrpSpPr/>
          <p:nvPr/>
        </p:nvGrpSpPr>
        <p:grpSpPr>
          <a:xfrm>
            <a:off x="103018" y="548069"/>
            <a:ext cx="11829902" cy="5390767"/>
            <a:chOff x="103018" y="548069"/>
            <a:chExt cx="11829902" cy="539076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BFDE73F-7C8F-97B5-76D3-88CBD0F973BF}"/>
                </a:ext>
              </a:extLst>
            </p:cNvPr>
            <p:cNvGrpSpPr/>
            <p:nvPr/>
          </p:nvGrpSpPr>
          <p:grpSpPr>
            <a:xfrm>
              <a:off x="103018" y="919162"/>
              <a:ext cx="11814514" cy="5019674"/>
              <a:chOff x="103018" y="919162"/>
              <a:chExt cx="11814514" cy="5019674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C782F6BA-06E2-3E5A-C4ED-5E4750874E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785328" y="968287"/>
                <a:ext cx="4132204" cy="4919662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893B74B4-A0BB-C97D-DC88-DD2E7F675E4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100000"/>
                        </a14:imgEffect>
                      </a14:imgLayer>
                    </a14:imgProps>
                  </a:ext>
                </a:extLst>
              </a:blip>
              <a:srcRect t="1613"/>
              <a:stretch/>
            </p:blipFill>
            <p:spPr>
              <a:xfrm>
                <a:off x="3992587" y="919162"/>
                <a:ext cx="3964191" cy="5017913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F7D36644-4849-FC46-B03F-8AD846C8610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harpenSoften amount="100000"/>
                        </a14:imgEffect>
                      </a14:imgLayer>
                    </a14:imgProps>
                  </a:ext>
                </a:extLst>
              </a:blip>
              <a:srcRect t="5385"/>
              <a:stretch/>
            </p:blipFill>
            <p:spPr>
              <a:xfrm>
                <a:off x="103018" y="919162"/>
                <a:ext cx="3964191" cy="5019674"/>
              </a:xfrm>
              <a:prstGeom prst="rect">
                <a:avLst/>
              </a:prstGeom>
            </p:spPr>
          </p:pic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1CEC5A1-ECE9-1D17-D6D4-93BACC7E8DD0}"/>
                </a:ext>
              </a:extLst>
            </p:cNvPr>
            <p:cNvSpPr txBox="1"/>
            <p:nvPr/>
          </p:nvSpPr>
          <p:spPr>
            <a:xfrm>
              <a:off x="259080" y="548069"/>
              <a:ext cx="380812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i="0" dirty="0">
                  <a:solidFill>
                    <a:srgbClr val="333333"/>
                  </a:solidFill>
                  <a:effectLst/>
                  <a:latin typeface="-apple-system"/>
                </a:rPr>
                <a:t>Sigmoid Function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B9E12A9-7F3B-3A27-155A-7E2AE12970E3}"/>
                </a:ext>
              </a:extLst>
            </p:cNvPr>
            <p:cNvSpPr txBox="1"/>
            <p:nvPr/>
          </p:nvSpPr>
          <p:spPr>
            <a:xfrm>
              <a:off x="4223271" y="548069"/>
              <a:ext cx="37335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i="0" dirty="0">
                  <a:solidFill>
                    <a:srgbClr val="333333"/>
                  </a:solidFill>
                  <a:effectLst/>
                  <a:latin typeface="-apple-system"/>
                </a:rPr>
                <a:t>Rectified Linear Unit (ReLU)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8094064-0840-45A0-7E59-EFAE250AF607}"/>
                </a:ext>
              </a:extLst>
            </p:cNvPr>
            <p:cNvSpPr txBox="1"/>
            <p:nvPr/>
          </p:nvSpPr>
          <p:spPr>
            <a:xfrm>
              <a:off x="8124793" y="548069"/>
              <a:ext cx="380812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i="0" dirty="0">
                  <a:solidFill>
                    <a:srgbClr val="333333"/>
                  </a:solidFill>
                  <a:effectLst/>
                  <a:latin typeface="-apple-system"/>
                </a:rPr>
                <a:t>Tanh 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0187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D4BD0E43-609B-166E-6E6B-6923BD7BAB14}"/>
              </a:ext>
            </a:extLst>
          </p:cNvPr>
          <p:cNvGrpSpPr/>
          <p:nvPr/>
        </p:nvGrpSpPr>
        <p:grpSpPr>
          <a:xfrm>
            <a:off x="876300" y="2113152"/>
            <a:ext cx="7896385" cy="2332669"/>
            <a:chOff x="876300" y="2113152"/>
            <a:chExt cx="7896385" cy="233266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858D8CE-6C7C-3AFB-A398-F95D2DB53F95}"/>
                </a:ext>
              </a:extLst>
            </p:cNvPr>
            <p:cNvSpPr/>
            <p:nvPr/>
          </p:nvSpPr>
          <p:spPr>
            <a:xfrm>
              <a:off x="2140720" y="2113152"/>
              <a:ext cx="720000" cy="720000"/>
            </a:xfrm>
            <a:prstGeom prst="ellipse">
              <a:avLst/>
            </a:prstGeom>
            <a:solidFill>
              <a:srgbClr val="3070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22682B-8CB5-5201-9F08-9D756A6B7D40}"/>
                </a:ext>
              </a:extLst>
            </p:cNvPr>
            <p:cNvSpPr/>
            <p:nvPr/>
          </p:nvSpPr>
          <p:spPr>
            <a:xfrm>
              <a:off x="2140720" y="2905632"/>
              <a:ext cx="720000" cy="720000"/>
            </a:xfrm>
            <a:prstGeom prst="ellipse">
              <a:avLst/>
            </a:prstGeom>
            <a:solidFill>
              <a:srgbClr val="3070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E08156E-7C8C-8E12-ED98-1D049D70D53F}"/>
                </a:ext>
              </a:extLst>
            </p:cNvPr>
            <p:cNvSpPr/>
            <p:nvPr/>
          </p:nvSpPr>
          <p:spPr>
            <a:xfrm>
              <a:off x="2140720" y="3725821"/>
              <a:ext cx="720000" cy="720000"/>
            </a:xfrm>
            <a:prstGeom prst="ellipse">
              <a:avLst/>
            </a:prstGeom>
            <a:solidFill>
              <a:srgbClr val="3070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581C81E-5CA3-249A-8988-3CB7D853AB8A}"/>
                </a:ext>
              </a:extLst>
            </p:cNvPr>
            <p:cNvSpPr/>
            <p:nvPr/>
          </p:nvSpPr>
          <p:spPr>
            <a:xfrm>
              <a:off x="4562484" y="2899436"/>
              <a:ext cx="898516" cy="720000"/>
            </a:xfrm>
            <a:prstGeom prst="ellipse">
              <a:avLst/>
            </a:prstGeom>
            <a:solidFill>
              <a:srgbClr val="3070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SUM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630DE61-9658-5D54-7957-7ADDB8C47CDF}"/>
                </a:ext>
              </a:extLst>
            </p:cNvPr>
            <p:cNvCxnSpPr>
              <a:cxnSpLocks/>
              <a:stCxn id="8" idx="6"/>
              <a:endCxn id="11" idx="2"/>
            </p:cNvCxnSpPr>
            <p:nvPr/>
          </p:nvCxnSpPr>
          <p:spPr>
            <a:xfrm>
              <a:off x="2860720" y="2473152"/>
              <a:ext cx="1701764" cy="786284"/>
            </a:xfrm>
            <a:prstGeom prst="line">
              <a:avLst/>
            </a:prstGeom>
            <a:ln>
              <a:tailEnd type="stealt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B01C2C1-405F-9509-90FC-80145E9AC232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 flipV="1">
              <a:off x="2860720" y="3259436"/>
              <a:ext cx="1701764" cy="6196"/>
            </a:xfrm>
            <a:prstGeom prst="line">
              <a:avLst/>
            </a:prstGeom>
            <a:ln>
              <a:tailEnd type="stealt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6203447-B523-7ECE-3E70-53377A95EE64}"/>
                </a:ext>
              </a:extLst>
            </p:cNvPr>
            <p:cNvCxnSpPr>
              <a:cxnSpLocks/>
              <a:stCxn id="10" idx="6"/>
              <a:endCxn id="11" idx="2"/>
            </p:cNvCxnSpPr>
            <p:nvPr/>
          </p:nvCxnSpPr>
          <p:spPr>
            <a:xfrm flipV="1">
              <a:off x="2860720" y="3259436"/>
              <a:ext cx="1701764" cy="826385"/>
            </a:xfrm>
            <a:prstGeom prst="line">
              <a:avLst/>
            </a:prstGeom>
            <a:ln>
              <a:tailEnd type="stealt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73B0D0D-3F4C-1490-0878-059C4558AAAC}"/>
                </a:ext>
              </a:extLst>
            </p:cNvPr>
            <p:cNvSpPr txBox="1"/>
            <p:nvPr/>
          </p:nvSpPr>
          <p:spPr>
            <a:xfrm rot="1511962">
              <a:off x="3292330" y="2512467"/>
              <a:ext cx="761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17CB53A-870B-A755-6C2E-E87F118B9F35}"/>
                </a:ext>
              </a:extLst>
            </p:cNvPr>
            <p:cNvSpPr txBox="1"/>
            <p:nvPr/>
          </p:nvSpPr>
          <p:spPr>
            <a:xfrm>
              <a:off x="3159760" y="2960952"/>
              <a:ext cx="8464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5EEE469-58BB-0DCF-09A5-268A930E3C5E}"/>
                </a:ext>
              </a:extLst>
            </p:cNvPr>
            <p:cNvSpPr txBox="1"/>
            <p:nvPr/>
          </p:nvSpPr>
          <p:spPr>
            <a:xfrm rot="19933977">
              <a:off x="3206655" y="3379466"/>
              <a:ext cx="8691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260BACD-53C3-E042-4807-C824DDEAD2E7}"/>
                </a:ext>
              </a:extLst>
            </p:cNvPr>
            <p:cNvSpPr txBox="1"/>
            <p:nvPr/>
          </p:nvSpPr>
          <p:spPr>
            <a:xfrm>
              <a:off x="876300" y="2228857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024E3C7-6E4A-0CB6-6568-B155A89EFADF}"/>
                </a:ext>
              </a:extLst>
            </p:cNvPr>
            <p:cNvSpPr txBox="1"/>
            <p:nvPr/>
          </p:nvSpPr>
          <p:spPr>
            <a:xfrm>
              <a:off x="876300" y="3074770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E3F1C1C-C3E2-69CF-BF80-F58438BB8A63}"/>
                </a:ext>
              </a:extLst>
            </p:cNvPr>
            <p:cNvSpPr txBox="1"/>
            <p:nvPr/>
          </p:nvSpPr>
          <p:spPr>
            <a:xfrm>
              <a:off x="876300" y="3985989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x2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3ECA188-8AE6-0C37-38A0-78B77CA0C16F}"/>
                </a:ext>
              </a:extLst>
            </p:cNvPr>
            <p:cNvCxnSpPr/>
            <p:nvPr/>
          </p:nvCxnSpPr>
          <p:spPr>
            <a:xfrm>
              <a:off x="1341770" y="2413523"/>
              <a:ext cx="6248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A41E51B-A639-C677-8B92-BAFA13879FEE}"/>
                </a:ext>
              </a:extLst>
            </p:cNvPr>
            <p:cNvCxnSpPr/>
            <p:nvPr/>
          </p:nvCxnSpPr>
          <p:spPr>
            <a:xfrm>
              <a:off x="1341770" y="3242670"/>
              <a:ext cx="6248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79BB4D3-5F12-3D7A-794D-304B89F16C1D}"/>
                </a:ext>
              </a:extLst>
            </p:cNvPr>
            <p:cNvCxnSpPr/>
            <p:nvPr/>
          </p:nvCxnSpPr>
          <p:spPr>
            <a:xfrm>
              <a:off x="1341770" y="4170655"/>
              <a:ext cx="6248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EEE7DCC-6D73-21D1-2D69-B83D9CA9DAF9}"/>
                </a:ext>
              </a:extLst>
            </p:cNvPr>
            <p:cNvCxnSpPr>
              <a:cxnSpLocks/>
              <a:stCxn id="11" idx="6"/>
            </p:cNvCxnSpPr>
            <p:nvPr/>
          </p:nvCxnSpPr>
          <p:spPr>
            <a:xfrm>
              <a:off x="5461000" y="3259436"/>
              <a:ext cx="939173" cy="0"/>
            </a:xfrm>
            <a:prstGeom prst="line">
              <a:avLst/>
            </a:prstGeom>
            <a:ln>
              <a:tailEnd type="stealt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9D574B8-E85A-1284-D428-8A65859FBD20}"/>
                </a:ext>
              </a:extLst>
            </p:cNvPr>
            <p:cNvSpPr txBox="1"/>
            <p:nvPr/>
          </p:nvSpPr>
          <p:spPr>
            <a:xfrm>
              <a:off x="5779339" y="2882670"/>
              <a:ext cx="4722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z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114DB0E-AD4F-5F57-D547-8C7DB4B2A997}"/>
                </a:ext>
              </a:extLst>
            </p:cNvPr>
            <p:cNvSpPr/>
            <p:nvPr/>
          </p:nvSpPr>
          <p:spPr>
            <a:xfrm>
              <a:off x="6402835" y="2882670"/>
              <a:ext cx="1420365" cy="720000"/>
            </a:xfrm>
            <a:prstGeom prst="rect">
              <a:avLst/>
            </a:prstGeom>
            <a:solidFill>
              <a:srgbClr val="3070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Activation function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940FCFA-FEE5-9A30-2E29-A518EB6C0092}"/>
                </a:ext>
              </a:extLst>
            </p:cNvPr>
            <p:cNvCxnSpPr>
              <a:cxnSpLocks/>
              <a:stCxn id="38" idx="3"/>
            </p:cNvCxnSpPr>
            <p:nvPr/>
          </p:nvCxnSpPr>
          <p:spPr>
            <a:xfrm>
              <a:off x="7823200" y="3242670"/>
              <a:ext cx="673100" cy="0"/>
            </a:xfrm>
            <a:prstGeom prst="line">
              <a:avLst/>
            </a:prstGeom>
            <a:ln>
              <a:tailEnd type="stealt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8F1E8AA-CE3C-362F-25E5-9C284B408EEE}"/>
                </a:ext>
              </a:extLst>
            </p:cNvPr>
            <p:cNvSpPr txBox="1"/>
            <p:nvPr/>
          </p:nvSpPr>
          <p:spPr>
            <a:xfrm>
              <a:off x="8496300" y="3009059"/>
              <a:ext cx="2763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8344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DFB1EE62-914C-8074-8564-20504ED71832}"/>
              </a:ext>
            </a:extLst>
          </p:cNvPr>
          <p:cNvGrpSpPr/>
          <p:nvPr/>
        </p:nvGrpSpPr>
        <p:grpSpPr>
          <a:xfrm>
            <a:off x="1961794" y="402219"/>
            <a:ext cx="4854215" cy="4320000"/>
            <a:chOff x="1961794" y="402219"/>
            <a:chExt cx="4854215" cy="432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47161EE-9800-D45C-2255-D4F55FF4D7B5}"/>
                </a:ext>
              </a:extLst>
            </p:cNvPr>
            <p:cNvSpPr/>
            <p:nvPr/>
          </p:nvSpPr>
          <p:spPr>
            <a:xfrm>
              <a:off x="1961803" y="1463040"/>
              <a:ext cx="720000" cy="720000"/>
            </a:xfrm>
            <a:prstGeom prst="rect">
              <a:avLst/>
            </a:prstGeom>
            <a:solidFill>
              <a:srgbClr val="3070B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6FA1433-CDA0-9096-83E7-A258EC35DE28}"/>
                </a:ext>
              </a:extLst>
            </p:cNvPr>
            <p:cNvSpPr/>
            <p:nvPr/>
          </p:nvSpPr>
          <p:spPr>
            <a:xfrm>
              <a:off x="2681794" y="1463040"/>
              <a:ext cx="720000" cy="720000"/>
            </a:xfrm>
            <a:prstGeom prst="rect">
              <a:avLst/>
            </a:prstGeom>
            <a:solidFill>
              <a:srgbClr val="3070B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887719-0BAD-A121-5CE7-FEE71DA06AB1}"/>
                </a:ext>
              </a:extLst>
            </p:cNvPr>
            <p:cNvSpPr/>
            <p:nvPr/>
          </p:nvSpPr>
          <p:spPr>
            <a:xfrm>
              <a:off x="3401794" y="1463040"/>
              <a:ext cx="720000" cy="720000"/>
            </a:xfrm>
            <a:prstGeom prst="rect">
              <a:avLst/>
            </a:prstGeom>
            <a:solidFill>
              <a:srgbClr val="3070B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E0884CD-DAC6-56A5-DD46-4E7FAABC8210}"/>
                </a:ext>
              </a:extLst>
            </p:cNvPr>
            <p:cNvSpPr/>
            <p:nvPr/>
          </p:nvSpPr>
          <p:spPr>
            <a:xfrm>
              <a:off x="1961803" y="2183040"/>
              <a:ext cx="720000" cy="720000"/>
            </a:xfrm>
            <a:prstGeom prst="rect">
              <a:avLst/>
            </a:prstGeom>
            <a:solidFill>
              <a:srgbClr val="3070B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16A7EC0-5409-8E4F-82D7-055D1E15647C}"/>
                </a:ext>
              </a:extLst>
            </p:cNvPr>
            <p:cNvSpPr/>
            <p:nvPr/>
          </p:nvSpPr>
          <p:spPr>
            <a:xfrm>
              <a:off x="2681794" y="2183040"/>
              <a:ext cx="720000" cy="720000"/>
            </a:xfrm>
            <a:prstGeom prst="rect">
              <a:avLst/>
            </a:prstGeom>
            <a:solidFill>
              <a:srgbClr val="3070B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1025785-343F-1C71-6332-FC353ACEC3CF}"/>
                </a:ext>
              </a:extLst>
            </p:cNvPr>
            <p:cNvSpPr/>
            <p:nvPr/>
          </p:nvSpPr>
          <p:spPr>
            <a:xfrm>
              <a:off x="3401794" y="2183040"/>
              <a:ext cx="720000" cy="720000"/>
            </a:xfrm>
            <a:prstGeom prst="rect">
              <a:avLst/>
            </a:prstGeom>
            <a:solidFill>
              <a:srgbClr val="3070B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AC87D90-11D0-84CC-FB50-D7D2BBFB1BC3}"/>
                </a:ext>
              </a:extLst>
            </p:cNvPr>
            <p:cNvSpPr/>
            <p:nvPr/>
          </p:nvSpPr>
          <p:spPr>
            <a:xfrm>
              <a:off x="1961794" y="2903040"/>
              <a:ext cx="720000" cy="720000"/>
            </a:xfrm>
            <a:prstGeom prst="rect">
              <a:avLst/>
            </a:prstGeom>
            <a:solidFill>
              <a:srgbClr val="3070B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83FCF56-F737-9D62-1F81-8B9550F486E5}"/>
                </a:ext>
              </a:extLst>
            </p:cNvPr>
            <p:cNvSpPr/>
            <p:nvPr/>
          </p:nvSpPr>
          <p:spPr>
            <a:xfrm>
              <a:off x="2681785" y="2903040"/>
              <a:ext cx="720000" cy="720000"/>
            </a:xfrm>
            <a:prstGeom prst="rect">
              <a:avLst/>
            </a:prstGeom>
            <a:solidFill>
              <a:srgbClr val="3070B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E1E5A5E-AE63-023A-6F70-A24A0F5E4149}"/>
                </a:ext>
              </a:extLst>
            </p:cNvPr>
            <p:cNvSpPr/>
            <p:nvPr/>
          </p:nvSpPr>
          <p:spPr>
            <a:xfrm>
              <a:off x="3401785" y="2903040"/>
              <a:ext cx="720000" cy="720000"/>
            </a:xfrm>
            <a:prstGeom prst="rect">
              <a:avLst/>
            </a:prstGeom>
            <a:solidFill>
              <a:srgbClr val="3070B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3EB8A79-F331-EBFC-3FDD-3E97C19A8D22}"/>
                </a:ext>
              </a:extLst>
            </p:cNvPr>
            <p:cNvGrpSpPr/>
            <p:nvPr/>
          </p:nvGrpSpPr>
          <p:grpSpPr>
            <a:xfrm>
              <a:off x="6096000" y="402219"/>
              <a:ext cx="720009" cy="4320000"/>
              <a:chOff x="6531501" y="510284"/>
              <a:chExt cx="720009" cy="4320000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B68E4CA-EC59-4060-A150-7487E7E11DEB}"/>
                  </a:ext>
                </a:extLst>
              </p:cNvPr>
              <p:cNvSpPr/>
              <p:nvPr/>
            </p:nvSpPr>
            <p:spPr>
              <a:xfrm>
                <a:off x="6531510" y="510284"/>
                <a:ext cx="720000" cy="720000"/>
              </a:xfrm>
              <a:prstGeom prst="rect">
                <a:avLst/>
              </a:prstGeom>
              <a:solidFill>
                <a:srgbClr val="3070B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F844CC9-94E4-E9D9-345F-78FF7760F54B}"/>
                  </a:ext>
                </a:extLst>
              </p:cNvPr>
              <p:cNvSpPr/>
              <p:nvPr/>
            </p:nvSpPr>
            <p:spPr>
              <a:xfrm>
                <a:off x="6531510" y="1230284"/>
                <a:ext cx="720000" cy="720000"/>
              </a:xfrm>
              <a:prstGeom prst="rect">
                <a:avLst/>
              </a:prstGeom>
              <a:solidFill>
                <a:srgbClr val="3070B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AE968AC-92B7-8825-7EF7-E6AC6FB5ECB9}"/>
                  </a:ext>
                </a:extLst>
              </p:cNvPr>
              <p:cNvSpPr/>
              <p:nvPr/>
            </p:nvSpPr>
            <p:spPr>
              <a:xfrm>
                <a:off x="6531501" y="1950284"/>
                <a:ext cx="720000" cy="720000"/>
              </a:xfrm>
              <a:prstGeom prst="rect">
                <a:avLst/>
              </a:prstGeom>
              <a:solidFill>
                <a:srgbClr val="3070B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DBF8329A-CAA9-7B7E-D764-60B060FC26DF}"/>
                  </a:ext>
                </a:extLst>
              </p:cNvPr>
              <p:cNvSpPr/>
              <p:nvPr/>
            </p:nvSpPr>
            <p:spPr>
              <a:xfrm>
                <a:off x="6531501" y="2670284"/>
                <a:ext cx="720000" cy="720000"/>
              </a:xfrm>
              <a:prstGeom prst="rect">
                <a:avLst/>
              </a:prstGeom>
              <a:solidFill>
                <a:srgbClr val="3070B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E034258-9839-F2BA-0931-04A40B35C2F9}"/>
                  </a:ext>
                </a:extLst>
              </p:cNvPr>
              <p:cNvSpPr/>
              <p:nvPr/>
            </p:nvSpPr>
            <p:spPr>
              <a:xfrm>
                <a:off x="6531510" y="3390284"/>
                <a:ext cx="720000" cy="720000"/>
              </a:xfrm>
              <a:prstGeom prst="rect">
                <a:avLst/>
              </a:prstGeom>
              <a:solidFill>
                <a:srgbClr val="3070B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EDDA26D-C262-AB3A-B583-766106A9142F}"/>
                  </a:ext>
                </a:extLst>
              </p:cNvPr>
              <p:cNvSpPr/>
              <p:nvPr/>
            </p:nvSpPr>
            <p:spPr>
              <a:xfrm>
                <a:off x="6531501" y="4110284"/>
                <a:ext cx="720000" cy="720000"/>
              </a:xfrm>
              <a:prstGeom prst="rect">
                <a:avLst/>
              </a:prstGeom>
              <a:solidFill>
                <a:srgbClr val="3070B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…</a:t>
                </a:r>
              </a:p>
            </p:txBody>
          </p:sp>
        </p:grpSp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CE96571C-14F1-1D78-640C-5A4BA8BBC207}"/>
                </a:ext>
              </a:extLst>
            </p:cNvPr>
            <p:cNvSpPr/>
            <p:nvPr/>
          </p:nvSpPr>
          <p:spPr>
            <a:xfrm>
              <a:off x="4687912" y="2292054"/>
              <a:ext cx="972589" cy="501971"/>
            </a:xfrm>
            <a:prstGeom prst="rightArrow">
              <a:avLst/>
            </a:prstGeom>
            <a:solidFill>
              <a:srgbClr val="3070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6098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AAD0E9CF-AEEA-4104-A2C8-77F2F158D7F3}"/>
              </a:ext>
            </a:extLst>
          </p:cNvPr>
          <p:cNvGrpSpPr/>
          <p:nvPr/>
        </p:nvGrpSpPr>
        <p:grpSpPr>
          <a:xfrm>
            <a:off x="1066800" y="992465"/>
            <a:ext cx="8487567" cy="3773325"/>
            <a:chOff x="1066800" y="992465"/>
            <a:chExt cx="8487567" cy="3773325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506B2A6D-7C20-8F4B-7EAB-74AC39466272}"/>
                </a:ext>
              </a:extLst>
            </p:cNvPr>
            <p:cNvCxnSpPr/>
            <p:nvPr/>
          </p:nvCxnSpPr>
          <p:spPr>
            <a:xfrm flipV="1">
              <a:off x="1276350" y="1917815"/>
              <a:ext cx="0" cy="28479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C0CA05F-B2B9-CDC6-3CF8-A3EEC5C39C14}"/>
                </a:ext>
              </a:extLst>
            </p:cNvPr>
            <p:cNvCxnSpPr>
              <a:cxnSpLocks/>
            </p:cNvCxnSpPr>
            <p:nvPr/>
          </p:nvCxnSpPr>
          <p:spPr>
            <a:xfrm>
              <a:off x="1066800" y="4556240"/>
              <a:ext cx="29146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A68C5C5-37D0-78C1-EEB7-4DC3EEA16329}"/>
                </a:ext>
              </a:extLst>
            </p:cNvPr>
            <p:cNvCxnSpPr/>
            <p:nvPr/>
          </p:nvCxnSpPr>
          <p:spPr>
            <a:xfrm flipV="1">
              <a:off x="6305550" y="1917815"/>
              <a:ext cx="0" cy="28479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5C0F51C-95EE-4A6B-7354-B3C6C240814A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556240"/>
              <a:ext cx="29146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DF80884-F73A-31FB-9090-AD64F9CA2F05}"/>
                </a:ext>
              </a:extLst>
            </p:cNvPr>
            <p:cNvSpPr/>
            <p:nvPr/>
          </p:nvSpPr>
          <p:spPr>
            <a:xfrm>
              <a:off x="1312068" y="2292508"/>
              <a:ext cx="2547937" cy="1930319"/>
            </a:xfrm>
            <a:custGeom>
              <a:avLst/>
              <a:gdLst>
                <a:gd name="connsiteX0" fmla="*/ 0 w 2547937"/>
                <a:gd name="connsiteY0" fmla="*/ 1154755 h 1930319"/>
                <a:gd name="connsiteX1" fmla="*/ 995362 w 2547937"/>
                <a:gd name="connsiteY1" fmla="*/ 16923 h 1930319"/>
                <a:gd name="connsiteX2" fmla="*/ 2547937 w 2547937"/>
                <a:gd name="connsiteY2" fmla="*/ 1930319 h 1930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47937" h="1930319" fill="none" extrusionOk="0">
                  <a:moveTo>
                    <a:pt x="0" y="1154755"/>
                  </a:moveTo>
                  <a:cubicBezTo>
                    <a:pt x="275768" y="424925"/>
                    <a:pt x="667566" y="-93643"/>
                    <a:pt x="995362" y="16923"/>
                  </a:cubicBezTo>
                  <a:cubicBezTo>
                    <a:pt x="1401829" y="160833"/>
                    <a:pt x="2472186" y="1714449"/>
                    <a:pt x="2547937" y="1930319"/>
                  </a:cubicBezTo>
                </a:path>
                <a:path w="2547937" h="1930319" stroke="0" extrusionOk="0">
                  <a:moveTo>
                    <a:pt x="0" y="1154755"/>
                  </a:moveTo>
                  <a:cubicBezTo>
                    <a:pt x="314003" y="557581"/>
                    <a:pt x="584716" y="-70136"/>
                    <a:pt x="995362" y="16923"/>
                  </a:cubicBezTo>
                  <a:cubicBezTo>
                    <a:pt x="1415094" y="141641"/>
                    <a:pt x="2520630" y="1686212"/>
                    <a:pt x="2547937" y="1930319"/>
                  </a:cubicBezTo>
                </a:path>
              </a:pathLst>
            </a:custGeom>
            <a:ln w="50800">
              <a:solidFill>
                <a:srgbClr val="FAD080"/>
              </a:solidFill>
              <a:prstDash val="sysDash"/>
              <a:extLst>
                <a:ext uri="{C807C97D-BFC1-408E-A445-0C87EB9F89A2}">
                  <ask:lineSketchStyleProps xmlns:ask="http://schemas.microsoft.com/office/drawing/2018/sketchyshapes" sd="697022472">
                    <a:custGeom>
                      <a:avLst/>
                      <a:gdLst>
                        <a:gd name="connsiteX0" fmla="*/ 0 w 2547937"/>
                        <a:gd name="connsiteY0" fmla="*/ 1077833 h 1801733"/>
                        <a:gd name="connsiteX1" fmla="*/ 995362 w 2547937"/>
                        <a:gd name="connsiteY1" fmla="*/ 15796 h 1801733"/>
                        <a:gd name="connsiteX2" fmla="*/ 2547937 w 2547937"/>
                        <a:gd name="connsiteY2" fmla="*/ 1801733 h 180173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547937" h="1801733">
                          <a:moveTo>
                            <a:pt x="0" y="1077833"/>
                          </a:moveTo>
                          <a:cubicBezTo>
                            <a:pt x="285353" y="486489"/>
                            <a:pt x="570706" y="-104854"/>
                            <a:pt x="995362" y="15796"/>
                          </a:cubicBezTo>
                          <a:cubicBezTo>
                            <a:pt x="1420018" y="136446"/>
                            <a:pt x="2468562" y="1574721"/>
                            <a:pt x="2547937" y="1801733"/>
                          </a:cubicBezTo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EE8E546-BEDB-A249-F283-DBCA190570B8}"/>
                </a:ext>
              </a:extLst>
            </p:cNvPr>
            <p:cNvSpPr/>
            <p:nvPr/>
          </p:nvSpPr>
          <p:spPr>
            <a:xfrm>
              <a:off x="1276350" y="2292508"/>
              <a:ext cx="2662238" cy="1544593"/>
            </a:xfrm>
            <a:custGeom>
              <a:avLst/>
              <a:gdLst>
                <a:gd name="connsiteX0" fmla="*/ 0 w 2662238"/>
                <a:gd name="connsiteY0" fmla="*/ 935076 h 1544593"/>
                <a:gd name="connsiteX1" fmla="*/ 1023938 w 2662238"/>
                <a:gd name="connsiteY1" fmla="*/ 12988 h 1544593"/>
                <a:gd name="connsiteX2" fmla="*/ 2662238 w 2662238"/>
                <a:gd name="connsiteY2" fmla="*/ 1544593 h 1544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62238" h="1544593" fill="none" extrusionOk="0">
                  <a:moveTo>
                    <a:pt x="0" y="935076"/>
                  </a:moveTo>
                  <a:cubicBezTo>
                    <a:pt x="243394" y="468865"/>
                    <a:pt x="562471" y="9573"/>
                    <a:pt x="1023938" y="12988"/>
                  </a:cubicBezTo>
                  <a:cubicBezTo>
                    <a:pt x="1424648" y="91050"/>
                    <a:pt x="2448442" y="1358298"/>
                    <a:pt x="2662238" y="1544593"/>
                  </a:cubicBezTo>
                </a:path>
                <a:path w="2662238" h="1544593" stroke="0" extrusionOk="0">
                  <a:moveTo>
                    <a:pt x="0" y="935076"/>
                  </a:moveTo>
                  <a:cubicBezTo>
                    <a:pt x="251396" y="399356"/>
                    <a:pt x="484622" y="-52714"/>
                    <a:pt x="1023938" y="12988"/>
                  </a:cubicBezTo>
                  <a:cubicBezTo>
                    <a:pt x="1531203" y="127955"/>
                    <a:pt x="2354817" y="1341191"/>
                    <a:pt x="2662238" y="1544593"/>
                  </a:cubicBezTo>
                </a:path>
              </a:pathLst>
            </a:custGeom>
            <a:ln w="50800">
              <a:solidFill>
                <a:srgbClr val="FAD080"/>
              </a:solidFill>
              <a:prstDash val="sys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2662238"/>
                        <a:gd name="connsiteY0" fmla="*/ 1139782 h 1882732"/>
                        <a:gd name="connsiteX1" fmla="*/ 1023938 w 2662238"/>
                        <a:gd name="connsiteY1" fmla="*/ 15832 h 1882732"/>
                        <a:gd name="connsiteX2" fmla="*/ 2662238 w 2662238"/>
                        <a:gd name="connsiteY2" fmla="*/ 1882732 h 188273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662238" h="1882732">
                          <a:moveTo>
                            <a:pt x="0" y="1139782"/>
                          </a:moveTo>
                          <a:cubicBezTo>
                            <a:pt x="290116" y="515894"/>
                            <a:pt x="580232" y="-107993"/>
                            <a:pt x="1023938" y="15832"/>
                          </a:cubicBezTo>
                          <a:cubicBezTo>
                            <a:pt x="1467644" y="139657"/>
                            <a:pt x="2409032" y="1632701"/>
                            <a:pt x="2662238" y="1882732"/>
                          </a:cubicBezTo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95EC84D-2310-E20B-5C22-A8DF51AADD52}"/>
                </a:ext>
              </a:extLst>
            </p:cNvPr>
            <p:cNvSpPr/>
            <p:nvPr/>
          </p:nvSpPr>
          <p:spPr>
            <a:xfrm>
              <a:off x="1271588" y="2175788"/>
              <a:ext cx="2619375" cy="1527965"/>
            </a:xfrm>
            <a:custGeom>
              <a:avLst/>
              <a:gdLst>
                <a:gd name="connsiteX0" fmla="*/ 0 w 2619375"/>
                <a:gd name="connsiteY0" fmla="*/ 751065 h 1527965"/>
                <a:gd name="connsiteX1" fmla="*/ 1057275 w 2619375"/>
                <a:gd name="connsiteY1" fmla="*/ 23491 h 1527965"/>
                <a:gd name="connsiteX2" fmla="*/ 2619375 w 2619375"/>
                <a:gd name="connsiteY2" fmla="*/ 1527965 h 1527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9375" h="1527965" fill="none" extrusionOk="0">
                  <a:moveTo>
                    <a:pt x="0" y="751065"/>
                  </a:moveTo>
                  <a:cubicBezTo>
                    <a:pt x="342250" y="292397"/>
                    <a:pt x="566104" y="-79877"/>
                    <a:pt x="1057275" y="23491"/>
                  </a:cubicBezTo>
                  <a:cubicBezTo>
                    <a:pt x="1505484" y="199343"/>
                    <a:pt x="2291829" y="1230896"/>
                    <a:pt x="2619375" y="1527965"/>
                  </a:cubicBezTo>
                </a:path>
                <a:path w="2619375" h="1527965" stroke="0" extrusionOk="0">
                  <a:moveTo>
                    <a:pt x="0" y="751065"/>
                  </a:moveTo>
                  <a:cubicBezTo>
                    <a:pt x="255317" y="318108"/>
                    <a:pt x="581543" y="-80380"/>
                    <a:pt x="1057275" y="23491"/>
                  </a:cubicBezTo>
                  <a:cubicBezTo>
                    <a:pt x="1473922" y="76779"/>
                    <a:pt x="2369631" y="1261733"/>
                    <a:pt x="2619375" y="1527965"/>
                  </a:cubicBezTo>
                </a:path>
              </a:pathLst>
            </a:custGeom>
            <a:ln w="50800">
              <a:solidFill>
                <a:srgbClr val="FAD080"/>
              </a:solidFill>
              <a:prstDash val="sysDash"/>
              <a:extLst>
                <a:ext uri="{C807C97D-BFC1-408E-A445-0C87EB9F89A2}">
                  <ask:lineSketchStyleProps xmlns:ask="http://schemas.microsoft.com/office/drawing/2018/sketchyshapes" sd="2116632749">
                    <a:custGeom>
                      <a:avLst/>
                      <a:gdLst>
                        <a:gd name="connsiteX0" fmla="*/ 0 w 2619375"/>
                        <a:gd name="connsiteY0" fmla="*/ 870180 h 1770292"/>
                        <a:gd name="connsiteX1" fmla="*/ 1057275 w 2619375"/>
                        <a:gd name="connsiteY1" fmla="*/ 27217 h 1770292"/>
                        <a:gd name="connsiteX2" fmla="*/ 2619375 w 2619375"/>
                        <a:gd name="connsiteY2" fmla="*/ 1770292 h 177029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619375" h="1770292">
                          <a:moveTo>
                            <a:pt x="0" y="870180"/>
                          </a:moveTo>
                          <a:cubicBezTo>
                            <a:pt x="310356" y="373689"/>
                            <a:pt x="620713" y="-122802"/>
                            <a:pt x="1057275" y="27217"/>
                          </a:cubicBezTo>
                          <a:cubicBezTo>
                            <a:pt x="1493837" y="177236"/>
                            <a:pt x="2363788" y="1480573"/>
                            <a:pt x="2619375" y="1770292"/>
                          </a:cubicBezTo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CEEC6FE-9E9C-79D8-671E-33682A4B67FF}"/>
                </a:ext>
              </a:extLst>
            </p:cNvPr>
            <p:cNvSpPr/>
            <p:nvPr/>
          </p:nvSpPr>
          <p:spPr>
            <a:xfrm>
              <a:off x="1283494" y="2254928"/>
              <a:ext cx="2552700" cy="1600593"/>
            </a:xfrm>
            <a:custGeom>
              <a:avLst/>
              <a:gdLst>
                <a:gd name="connsiteX0" fmla="*/ 0 w 2552700"/>
                <a:gd name="connsiteY0" fmla="*/ 982178 h 1882291"/>
                <a:gd name="connsiteX1" fmla="*/ 1162050 w 2552700"/>
                <a:gd name="connsiteY1" fmla="*/ 24916 h 1882291"/>
                <a:gd name="connsiteX2" fmla="*/ 2552700 w 2552700"/>
                <a:gd name="connsiteY2" fmla="*/ 1882291 h 188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52700" h="1882291">
                  <a:moveTo>
                    <a:pt x="0" y="982178"/>
                  </a:moveTo>
                  <a:cubicBezTo>
                    <a:pt x="368300" y="428537"/>
                    <a:pt x="736600" y="-125103"/>
                    <a:pt x="1162050" y="24916"/>
                  </a:cubicBezTo>
                  <a:cubicBezTo>
                    <a:pt x="1587500" y="174935"/>
                    <a:pt x="2308225" y="1621147"/>
                    <a:pt x="2552700" y="1882291"/>
                  </a:cubicBezTo>
                </a:path>
              </a:pathLst>
            </a:custGeom>
            <a:ln w="57150">
              <a:solidFill>
                <a:srgbClr val="3070B3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8E8E235-C68D-57BF-7A54-68C4FC4817DA}"/>
                </a:ext>
              </a:extLst>
            </p:cNvPr>
            <p:cNvSpPr/>
            <p:nvPr/>
          </p:nvSpPr>
          <p:spPr>
            <a:xfrm>
              <a:off x="6305550" y="1593968"/>
              <a:ext cx="2844800" cy="2595836"/>
            </a:xfrm>
            <a:custGeom>
              <a:avLst/>
              <a:gdLst>
                <a:gd name="connsiteX0" fmla="*/ 0 w 2844800"/>
                <a:gd name="connsiteY0" fmla="*/ 2556784 h 2595836"/>
                <a:gd name="connsiteX1" fmla="*/ 749300 w 2844800"/>
                <a:gd name="connsiteY1" fmla="*/ 1186816 h 2595836"/>
                <a:gd name="connsiteX2" fmla="*/ 1625600 w 2844800"/>
                <a:gd name="connsiteY2" fmla="*/ 2578762 h 2595836"/>
                <a:gd name="connsiteX3" fmla="*/ 2844800 w 2844800"/>
                <a:gd name="connsiteY3" fmla="*/ 0 h 2595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4800" h="2595836" fill="none" extrusionOk="0">
                  <a:moveTo>
                    <a:pt x="0" y="2556784"/>
                  </a:moveTo>
                  <a:cubicBezTo>
                    <a:pt x="272465" y="1836780"/>
                    <a:pt x="510744" y="1128102"/>
                    <a:pt x="749300" y="1186816"/>
                  </a:cubicBezTo>
                  <a:cubicBezTo>
                    <a:pt x="927449" y="1189780"/>
                    <a:pt x="1274406" y="2691964"/>
                    <a:pt x="1625600" y="2578762"/>
                  </a:cubicBezTo>
                  <a:cubicBezTo>
                    <a:pt x="1968597" y="2347891"/>
                    <a:pt x="2615479" y="318000"/>
                    <a:pt x="2844800" y="0"/>
                  </a:cubicBezTo>
                </a:path>
                <a:path w="2844800" h="2595836" stroke="0" extrusionOk="0">
                  <a:moveTo>
                    <a:pt x="0" y="2556784"/>
                  </a:moveTo>
                  <a:cubicBezTo>
                    <a:pt x="240365" y="1876795"/>
                    <a:pt x="467488" y="1175607"/>
                    <a:pt x="749300" y="1186816"/>
                  </a:cubicBezTo>
                  <a:cubicBezTo>
                    <a:pt x="983642" y="1132311"/>
                    <a:pt x="1326909" y="2827142"/>
                    <a:pt x="1625600" y="2578762"/>
                  </a:cubicBezTo>
                  <a:cubicBezTo>
                    <a:pt x="2025111" y="2368234"/>
                    <a:pt x="2719554" y="347265"/>
                    <a:pt x="2844800" y="0"/>
                  </a:cubicBezTo>
                </a:path>
              </a:pathLst>
            </a:custGeom>
            <a:ln w="50800">
              <a:solidFill>
                <a:srgbClr val="FAD080"/>
              </a:solidFill>
              <a:prstDash val="sysDash"/>
              <a:extLst>
                <a:ext uri="{C807C97D-BFC1-408E-A445-0C87EB9F89A2}">
                  <ask:lineSketchStyleProps xmlns:ask="http://schemas.microsoft.com/office/drawing/2018/sketchyshapes" sd="1733704057">
                    <a:custGeom>
                      <a:avLst/>
                      <a:gdLst>
                        <a:gd name="connsiteX0" fmla="*/ 0 w 2844800"/>
                        <a:gd name="connsiteY0" fmla="*/ 2216150 h 2249999"/>
                        <a:gd name="connsiteX1" fmla="*/ 749300 w 2844800"/>
                        <a:gd name="connsiteY1" fmla="*/ 1028700 h 2249999"/>
                        <a:gd name="connsiteX2" fmla="*/ 1625600 w 2844800"/>
                        <a:gd name="connsiteY2" fmla="*/ 2235200 h 2249999"/>
                        <a:gd name="connsiteX3" fmla="*/ 2844800 w 2844800"/>
                        <a:gd name="connsiteY3" fmla="*/ 0 h 22499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844800" h="2249999">
                          <a:moveTo>
                            <a:pt x="0" y="2216150"/>
                          </a:moveTo>
                          <a:cubicBezTo>
                            <a:pt x="239183" y="1620837"/>
                            <a:pt x="478367" y="1025525"/>
                            <a:pt x="749300" y="1028700"/>
                          </a:cubicBezTo>
                          <a:cubicBezTo>
                            <a:pt x="1020233" y="1031875"/>
                            <a:pt x="1276350" y="2406650"/>
                            <a:pt x="1625600" y="2235200"/>
                          </a:cubicBezTo>
                          <a:cubicBezTo>
                            <a:pt x="1974850" y="2063750"/>
                            <a:pt x="2621492" y="320675"/>
                            <a:pt x="2844800" y="0"/>
                          </a:cubicBezTo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167BF36-5E9A-B95B-4E2E-5051F3825E09}"/>
                </a:ext>
              </a:extLst>
            </p:cNvPr>
            <p:cNvSpPr/>
            <p:nvPr/>
          </p:nvSpPr>
          <p:spPr>
            <a:xfrm>
              <a:off x="6330949" y="1939804"/>
              <a:ext cx="2870199" cy="2402396"/>
            </a:xfrm>
            <a:custGeom>
              <a:avLst/>
              <a:gdLst>
                <a:gd name="connsiteX0" fmla="*/ 0 w 2870199"/>
                <a:gd name="connsiteY0" fmla="*/ 2366254 h 2402396"/>
                <a:gd name="connsiteX1" fmla="*/ 755989 w 2870199"/>
                <a:gd name="connsiteY1" fmla="*/ 1098375 h 2402396"/>
                <a:gd name="connsiteX2" fmla="*/ 1640113 w 2870199"/>
                <a:gd name="connsiteY2" fmla="*/ 2386594 h 2402396"/>
                <a:gd name="connsiteX3" fmla="*/ 2870199 w 2870199"/>
                <a:gd name="connsiteY3" fmla="*/ 0 h 240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70199" h="2402396" fill="none" extrusionOk="0">
                  <a:moveTo>
                    <a:pt x="0" y="2366254"/>
                  </a:moveTo>
                  <a:cubicBezTo>
                    <a:pt x="238329" y="1743269"/>
                    <a:pt x="499574" y="1122335"/>
                    <a:pt x="755989" y="1098375"/>
                  </a:cubicBezTo>
                  <a:cubicBezTo>
                    <a:pt x="948447" y="1077050"/>
                    <a:pt x="1265911" y="2548771"/>
                    <a:pt x="1640113" y="2386594"/>
                  </a:cubicBezTo>
                  <a:cubicBezTo>
                    <a:pt x="2042894" y="2230561"/>
                    <a:pt x="2635632" y="350229"/>
                    <a:pt x="2870199" y="0"/>
                  </a:cubicBezTo>
                </a:path>
                <a:path w="2870199" h="2402396" stroke="0" extrusionOk="0">
                  <a:moveTo>
                    <a:pt x="0" y="2366254"/>
                  </a:moveTo>
                  <a:cubicBezTo>
                    <a:pt x="222199" y="1750433"/>
                    <a:pt x="486782" y="1159060"/>
                    <a:pt x="755989" y="1098375"/>
                  </a:cubicBezTo>
                  <a:cubicBezTo>
                    <a:pt x="1006770" y="1074554"/>
                    <a:pt x="1257620" y="2499375"/>
                    <a:pt x="1640113" y="2386594"/>
                  </a:cubicBezTo>
                  <a:cubicBezTo>
                    <a:pt x="2002934" y="2210320"/>
                    <a:pt x="2573541" y="328270"/>
                    <a:pt x="2870199" y="0"/>
                  </a:cubicBezTo>
                </a:path>
              </a:pathLst>
            </a:custGeom>
            <a:ln w="50800">
              <a:solidFill>
                <a:srgbClr val="FAD080"/>
              </a:solidFill>
              <a:prstDash val="sysDash"/>
              <a:extLst>
                <a:ext uri="{C807C97D-BFC1-408E-A445-0C87EB9F89A2}">
                  <ask:lineSketchStyleProps xmlns:ask="http://schemas.microsoft.com/office/drawing/2018/sketchyshapes" sd="1671944063">
                    <a:custGeom>
                      <a:avLst/>
                      <a:gdLst>
                        <a:gd name="connsiteX0" fmla="*/ 0 w 2844800"/>
                        <a:gd name="connsiteY0" fmla="*/ 2216150 h 2249999"/>
                        <a:gd name="connsiteX1" fmla="*/ 749300 w 2844800"/>
                        <a:gd name="connsiteY1" fmla="*/ 1028700 h 2249999"/>
                        <a:gd name="connsiteX2" fmla="*/ 1625600 w 2844800"/>
                        <a:gd name="connsiteY2" fmla="*/ 2235200 h 2249999"/>
                        <a:gd name="connsiteX3" fmla="*/ 2844800 w 2844800"/>
                        <a:gd name="connsiteY3" fmla="*/ 0 h 22499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844800" h="2249999">
                          <a:moveTo>
                            <a:pt x="0" y="2216150"/>
                          </a:moveTo>
                          <a:cubicBezTo>
                            <a:pt x="239183" y="1620837"/>
                            <a:pt x="478367" y="1025525"/>
                            <a:pt x="749300" y="1028700"/>
                          </a:cubicBezTo>
                          <a:cubicBezTo>
                            <a:pt x="1020233" y="1031875"/>
                            <a:pt x="1276350" y="2406650"/>
                            <a:pt x="1625600" y="2235200"/>
                          </a:cubicBezTo>
                          <a:cubicBezTo>
                            <a:pt x="1974850" y="2063750"/>
                            <a:pt x="2621492" y="320675"/>
                            <a:pt x="2844800" y="0"/>
                          </a:cubicBezTo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0C2F672-EE00-877D-0CDE-BCCD28101456}"/>
                </a:ext>
              </a:extLst>
            </p:cNvPr>
            <p:cNvSpPr/>
            <p:nvPr/>
          </p:nvSpPr>
          <p:spPr>
            <a:xfrm>
              <a:off x="6305550" y="1766886"/>
              <a:ext cx="3248817" cy="2249999"/>
            </a:xfrm>
            <a:custGeom>
              <a:avLst/>
              <a:gdLst>
                <a:gd name="connsiteX0" fmla="*/ 0 w 3248817"/>
                <a:gd name="connsiteY0" fmla="*/ 2216150 h 2249999"/>
                <a:gd name="connsiteX1" fmla="*/ 855715 w 3248817"/>
                <a:gd name="connsiteY1" fmla="*/ 1028700 h 2249999"/>
                <a:gd name="connsiteX2" fmla="*/ 1856466 w 3248817"/>
                <a:gd name="connsiteY2" fmla="*/ 2235200 h 2249999"/>
                <a:gd name="connsiteX3" fmla="*/ 3248817 w 3248817"/>
                <a:gd name="connsiteY3" fmla="*/ 0 h 224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48817" h="2249999" fill="none" extrusionOk="0">
                  <a:moveTo>
                    <a:pt x="0" y="2216150"/>
                  </a:moveTo>
                  <a:cubicBezTo>
                    <a:pt x="275098" y="1656293"/>
                    <a:pt x="559895" y="1031018"/>
                    <a:pt x="855715" y="1028700"/>
                  </a:cubicBezTo>
                  <a:cubicBezTo>
                    <a:pt x="1101885" y="1008143"/>
                    <a:pt x="1414394" y="2473587"/>
                    <a:pt x="1856466" y="2235200"/>
                  </a:cubicBezTo>
                  <a:cubicBezTo>
                    <a:pt x="2291466" y="1974458"/>
                    <a:pt x="2949906" y="348513"/>
                    <a:pt x="3248817" y="0"/>
                  </a:cubicBezTo>
                </a:path>
                <a:path w="3248817" h="2249999" stroke="0" extrusionOk="0">
                  <a:moveTo>
                    <a:pt x="0" y="2216150"/>
                  </a:moveTo>
                  <a:cubicBezTo>
                    <a:pt x="273067" y="1599962"/>
                    <a:pt x="555036" y="1014374"/>
                    <a:pt x="855715" y="1028700"/>
                  </a:cubicBezTo>
                  <a:cubicBezTo>
                    <a:pt x="1204157" y="1055608"/>
                    <a:pt x="1438550" y="2433895"/>
                    <a:pt x="1856466" y="2235200"/>
                  </a:cubicBezTo>
                  <a:cubicBezTo>
                    <a:pt x="2242359" y="2054170"/>
                    <a:pt x="3010161" y="399693"/>
                    <a:pt x="3248817" y="0"/>
                  </a:cubicBezTo>
                </a:path>
              </a:pathLst>
            </a:custGeom>
            <a:ln w="50800">
              <a:solidFill>
                <a:srgbClr val="FAD080"/>
              </a:solidFill>
              <a:prstDash val="sysDash"/>
              <a:extLst>
                <a:ext uri="{C807C97D-BFC1-408E-A445-0C87EB9F89A2}">
                  <ask:lineSketchStyleProps xmlns:ask="http://schemas.microsoft.com/office/drawing/2018/sketchyshapes" sd="1060650909">
                    <a:custGeom>
                      <a:avLst/>
                      <a:gdLst>
                        <a:gd name="connsiteX0" fmla="*/ 0 w 2844800"/>
                        <a:gd name="connsiteY0" fmla="*/ 2216150 h 2249999"/>
                        <a:gd name="connsiteX1" fmla="*/ 749300 w 2844800"/>
                        <a:gd name="connsiteY1" fmla="*/ 1028700 h 2249999"/>
                        <a:gd name="connsiteX2" fmla="*/ 1625600 w 2844800"/>
                        <a:gd name="connsiteY2" fmla="*/ 2235200 h 2249999"/>
                        <a:gd name="connsiteX3" fmla="*/ 2844800 w 2844800"/>
                        <a:gd name="connsiteY3" fmla="*/ 0 h 22499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844800" h="2249999">
                          <a:moveTo>
                            <a:pt x="0" y="2216150"/>
                          </a:moveTo>
                          <a:cubicBezTo>
                            <a:pt x="239183" y="1620837"/>
                            <a:pt x="478367" y="1025525"/>
                            <a:pt x="749300" y="1028700"/>
                          </a:cubicBezTo>
                          <a:cubicBezTo>
                            <a:pt x="1020233" y="1031875"/>
                            <a:pt x="1276350" y="2406650"/>
                            <a:pt x="1625600" y="2235200"/>
                          </a:cubicBezTo>
                          <a:cubicBezTo>
                            <a:pt x="1974850" y="2063750"/>
                            <a:pt x="2621492" y="320675"/>
                            <a:pt x="2844800" y="0"/>
                          </a:cubicBezTo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2890714-045C-013A-C8A7-D6FBA62671FF}"/>
                </a:ext>
              </a:extLst>
            </p:cNvPr>
            <p:cNvSpPr/>
            <p:nvPr/>
          </p:nvSpPr>
          <p:spPr>
            <a:xfrm>
              <a:off x="6318249" y="1614490"/>
              <a:ext cx="2844800" cy="2249999"/>
            </a:xfrm>
            <a:custGeom>
              <a:avLst/>
              <a:gdLst>
                <a:gd name="connsiteX0" fmla="*/ 0 w 2844800"/>
                <a:gd name="connsiteY0" fmla="*/ 2216150 h 2249999"/>
                <a:gd name="connsiteX1" fmla="*/ 749300 w 2844800"/>
                <a:gd name="connsiteY1" fmla="*/ 1028700 h 2249999"/>
                <a:gd name="connsiteX2" fmla="*/ 1625600 w 2844800"/>
                <a:gd name="connsiteY2" fmla="*/ 2235200 h 2249999"/>
                <a:gd name="connsiteX3" fmla="*/ 2844800 w 2844800"/>
                <a:gd name="connsiteY3" fmla="*/ 0 h 224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4800" h="2249999" fill="none" extrusionOk="0">
                  <a:moveTo>
                    <a:pt x="0" y="2216150"/>
                  </a:moveTo>
                  <a:cubicBezTo>
                    <a:pt x="232573" y="1637217"/>
                    <a:pt x="438407" y="1003508"/>
                    <a:pt x="749300" y="1028700"/>
                  </a:cubicBezTo>
                  <a:cubicBezTo>
                    <a:pt x="998502" y="1024249"/>
                    <a:pt x="1298296" y="2423371"/>
                    <a:pt x="1625600" y="2235200"/>
                  </a:cubicBezTo>
                  <a:cubicBezTo>
                    <a:pt x="1988480" y="2080823"/>
                    <a:pt x="2650053" y="321319"/>
                    <a:pt x="2844800" y="0"/>
                  </a:cubicBezTo>
                </a:path>
                <a:path w="2844800" h="2249999" stroke="0" extrusionOk="0">
                  <a:moveTo>
                    <a:pt x="0" y="2216150"/>
                  </a:moveTo>
                  <a:cubicBezTo>
                    <a:pt x="246612" y="1609703"/>
                    <a:pt x="487107" y="1009668"/>
                    <a:pt x="749300" y="1028700"/>
                  </a:cubicBezTo>
                  <a:cubicBezTo>
                    <a:pt x="1085269" y="1065221"/>
                    <a:pt x="1259955" y="2451897"/>
                    <a:pt x="1625600" y="2235200"/>
                  </a:cubicBezTo>
                  <a:cubicBezTo>
                    <a:pt x="2033590" y="2008440"/>
                    <a:pt x="2628300" y="309240"/>
                    <a:pt x="2844800" y="0"/>
                  </a:cubicBezTo>
                </a:path>
              </a:pathLst>
            </a:custGeom>
            <a:ln w="50800">
              <a:solidFill>
                <a:srgbClr val="FAD080"/>
              </a:solidFill>
              <a:prstDash val="sysDash"/>
              <a:extLst>
                <a:ext uri="{C807C97D-BFC1-408E-A445-0C87EB9F89A2}">
                  <ask:lineSketchStyleProps xmlns:ask="http://schemas.microsoft.com/office/drawing/2018/sketchyshapes" sd="2177963799">
                    <a:custGeom>
                      <a:avLst/>
                      <a:gdLst>
                        <a:gd name="connsiteX0" fmla="*/ 0 w 2844800"/>
                        <a:gd name="connsiteY0" fmla="*/ 2216150 h 2249999"/>
                        <a:gd name="connsiteX1" fmla="*/ 749300 w 2844800"/>
                        <a:gd name="connsiteY1" fmla="*/ 1028700 h 2249999"/>
                        <a:gd name="connsiteX2" fmla="*/ 1625600 w 2844800"/>
                        <a:gd name="connsiteY2" fmla="*/ 2235200 h 2249999"/>
                        <a:gd name="connsiteX3" fmla="*/ 2844800 w 2844800"/>
                        <a:gd name="connsiteY3" fmla="*/ 0 h 22499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844800" h="2249999">
                          <a:moveTo>
                            <a:pt x="0" y="2216150"/>
                          </a:moveTo>
                          <a:cubicBezTo>
                            <a:pt x="239183" y="1620837"/>
                            <a:pt x="478367" y="1025525"/>
                            <a:pt x="749300" y="1028700"/>
                          </a:cubicBezTo>
                          <a:cubicBezTo>
                            <a:pt x="1020233" y="1031875"/>
                            <a:pt x="1276350" y="2406650"/>
                            <a:pt x="1625600" y="2235200"/>
                          </a:cubicBezTo>
                          <a:cubicBezTo>
                            <a:pt x="1974850" y="2063750"/>
                            <a:pt x="2621492" y="320675"/>
                            <a:pt x="2844800" y="0"/>
                          </a:cubicBezTo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C143523-DD74-37B9-AEEE-EA6425EA339E}"/>
                </a:ext>
              </a:extLst>
            </p:cNvPr>
            <p:cNvSpPr/>
            <p:nvPr/>
          </p:nvSpPr>
          <p:spPr>
            <a:xfrm>
              <a:off x="6324600" y="1822523"/>
              <a:ext cx="2844800" cy="2249999"/>
            </a:xfrm>
            <a:custGeom>
              <a:avLst/>
              <a:gdLst>
                <a:gd name="connsiteX0" fmla="*/ 0 w 2844800"/>
                <a:gd name="connsiteY0" fmla="*/ 2216150 h 2249999"/>
                <a:gd name="connsiteX1" fmla="*/ 749300 w 2844800"/>
                <a:gd name="connsiteY1" fmla="*/ 1028700 h 2249999"/>
                <a:gd name="connsiteX2" fmla="*/ 1625600 w 2844800"/>
                <a:gd name="connsiteY2" fmla="*/ 2235200 h 2249999"/>
                <a:gd name="connsiteX3" fmla="*/ 2844800 w 2844800"/>
                <a:gd name="connsiteY3" fmla="*/ 0 h 224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4800" h="2249999">
                  <a:moveTo>
                    <a:pt x="0" y="2216150"/>
                  </a:moveTo>
                  <a:cubicBezTo>
                    <a:pt x="239183" y="1620837"/>
                    <a:pt x="478367" y="1025525"/>
                    <a:pt x="749300" y="1028700"/>
                  </a:cubicBezTo>
                  <a:cubicBezTo>
                    <a:pt x="1020233" y="1031875"/>
                    <a:pt x="1276350" y="2406650"/>
                    <a:pt x="1625600" y="2235200"/>
                  </a:cubicBezTo>
                  <a:cubicBezTo>
                    <a:pt x="1974850" y="2063750"/>
                    <a:pt x="2621492" y="320675"/>
                    <a:pt x="2844800" y="0"/>
                  </a:cubicBezTo>
                </a:path>
              </a:pathLst>
            </a:custGeom>
            <a:ln w="57150">
              <a:solidFill>
                <a:srgbClr val="3070B3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A973CB2-CE0E-09C5-AEAC-6E4C05A70980}"/>
                </a:ext>
              </a:extLst>
            </p:cNvPr>
            <p:cNvSpPr txBox="1"/>
            <p:nvPr/>
          </p:nvSpPr>
          <p:spPr>
            <a:xfrm>
              <a:off x="3938588" y="4342200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1A587E1-699D-6A2B-9600-6BB3117D7611}"/>
                </a:ext>
              </a:extLst>
            </p:cNvPr>
            <p:cNvSpPr txBox="1"/>
            <p:nvPr/>
          </p:nvSpPr>
          <p:spPr>
            <a:xfrm>
              <a:off x="8970145" y="4342200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DCE240E-CFEB-4BA7-C515-2A72A84AD739}"/>
                </a:ext>
              </a:extLst>
            </p:cNvPr>
            <p:cNvSpPr txBox="1"/>
            <p:nvPr/>
          </p:nvSpPr>
          <p:spPr>
            <a:xfrm>
              <a:off x="6163523" y="1591073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363169D-1FA0-E1EE-4774-D7F858D768E5}"/>
                </a:ext>
              </a:extLst>
            </p:cNvPr>
            <p:cNvSpPr txBox="1"/>
            <p:nvPr/>
          </p:nvSpPr>
          <p:spPr>
            <a:xfrm>
              <a:off x="1127157" y="1589763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1318044C-01C3-F76A-E9CC-491778336701}"/>
                </a:ext>
              </a:extLst>
            </p:cNvPr>
            <p:cNvCxnSpPr/>
            <p:nvPr/>
          </p:nvCxnSpPr>
          <p:spPr>
            <a:xfrm>
              <a:off x="3211354" y="1194997"/>
              <a:ext cx="624840" cy="0"/>
            </a:xfrm>
            <a:prstGeom prst="line">
              <a:avLst/>
            </a:prstGeom>
            <a:ln w="50800">
              <a:solidFill>
                <a:srgbClr val="FAD080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6C9B17C-E1BF-F08B-2165-7ACBA2CBC01B}"/>
                </a:ext>
              </a:extLst>
            </p:cNvPr>
            <p:cNvCxnSpPr/>
            <p:nvPr/>
          </p:nvCxnSpPr>
          <p:spPr>
            <a:xfrm>
              <a:off x="3211354" y="1481198"/>
              <a:ext cx="62484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D2C9713-0D84-91F4-2EB0-828CBE14A804}"/>
                </a:ext>
              </a:extLst>
            </p:cNvPr>
            <p:cNvSpPr txBox="1"/>
            <p:nvPr/>
          </p:nvSpPr>
          <p:spPr>
            <a:xfrm>
              <a:off x="3836194" y="992465"/>
              <a:ext cx="3451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Polynomial with varied parameters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C928111-ACA0-1501-8915-DA85F8AD3EA8}"/>
                </a:ext>
              </a:extLst>
            </p:cNvPr>
            <p:cNvSpPr txBox="1"/>
            <p:nvPr/>
          </p:nvSpPr>
          <p:spPr>
            <a:xfrm>
              <a:off x="3836194" y="1267970"/>
              <a:ext cx="2015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Original polynomial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4199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063F564D-BF8F-395E-9F02-EDDA1A069398}"/>
              </a:ext>
            </a:extLst>
          </p:cNvPr>
          <p:cNvGrpSpPr/>
          <p:nvPr/>
        </p:nvGrpSpPr>
        <p:grpSpPr>
          <a:xfrm>
            <a:off x="554780" y="264319"/>
            <a:ext cx="11555675" cy="5086822"/>
            <a:chOff x="554780" y="264319"/>
            <a:chExt cx="11555675" cy="508682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A2A72EC-851B-0211-1837-0D6AE59A3A8B}"/>
                </a:ext>
              </a:extLst>
            </p:cNvPr>
            <p:cNvSpPr/>
            <p:nvPr/>
          </p:nvSpPr>
          <p:spPr>
            <a:xfrm>
              <a:off x="924112" y="497891"/>
              <a:ext cx="4320000" cy="1440000"/>
            </a:xfrm>
            <a:prstGeom prst="rect">
              <a:avLst/>
            </a:prstGeom>
            <a:solidFill>
              <a:srgbClr val="3070B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Sun 24">
              <a:extLst>
                <a:ext uri="{FF2B5EF4-FFF2-40B4-BE49-F238E27FC236}">
                  <a16:creationId xmlns:a16="http://schemas.microsoft.com/office/drawing/2014/main" id="{C184764C-5B06-B9B8-F82C-C1AE23CAE593}"/>
                </a:ext>
              </a:extLst>
            </p:cNvPr>
            <p:cNvSpPr/>
            <p:nvPr/>
          </p:nvSpPr>
          <p:spPr>
            <a:xfrm>
              <a:off x="1767489" y="540042"/>
              <a:ext cx="1546884" cy="1360388"/>
            </a:xfrm>
            <a:prstGeom prst="sun">
              <a:avLst/>
            </a:prstGeom>
            <a:solidFill>
              <a:srgbClr val="FAD0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Lightning Bolt 25">
              <a:extLst>
                <a:ext uri="{FF2B5EF4-FFF2-40B4-BE49-F238E27FC236}">
                  <a16:creationId xmlns:a16="http://schemas.microsoft.com/office/drawing/2014/main" id="{04359681-993C-F9BD-E0D8-0683E3FD4B58}"/>
                </a:ext>
              </a:extLst>
            </p:cNvPr>
            <p:cNvSpPr/>
            <p:nvPr/>
          </p:nvSpPr>
          <p:spPr>
            <a:xfrm flipH="1">
              <a:off x="3336680" y="558129"/>
              <a:ext cx="821069" cy="1276710"/>
            </a:xfrm>
            <a:prstGeom prst="lightningBolt">
              <a:avLst/>
            </a:prstGeom>
            <a:solidFill>
              <a:srgbClr val="FAD0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F38927D-0F36-6CFA-B285-735476283A2D}"/>
                </a:ext>
              </a:extLst>
            </p:cNvPr>
            <p:cNvSpPr/>
            <p:nvPr/>
          </p:nvSpPr>
          <p:spPr>
            <a:xfrm>
              <a:off x="2136821" y="2821809"/>
              <a:ext cx="1800000" cy="2160000"/>
            </a:xfrm>
            <a:prstGeom prst="rect">
              <a:avLst/>
            </a:prstGeom>
            <a:solidFill>
              <a:srgbClr val="3070B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1DE59E2-22C6-CF2E-545B-943BC78B5F82}"/>
                </a:ext>
              </a:extLst>
            </p:cNvPr>
            <p:cNvSpPr/>
            <p:nvPr/>
          </p:nvSpPr>
          <p:spPr>
            <a:xfrm>
              <a:off x="7067606" y="2922116"/>
              <a:ext cx="1440000" cy="1440000"/>
            </a:xfrm>
            <a:prstGeom prst="rect">
              <a:avLst/>
            </a:prstGeom>
            <a:solidFill>
              <a:srgbClr val="3070B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9423A577-DE86-D9FE-0FD5-BB97FB34C349}"/>
                </a:ext>
              </a:extLst>
            </p:cNvPr>
            <p:cNvSpPr/>
            <p:nvPr/>
          </p:nvSpPr>
          <p:spPr>
            <a:xfrm>
              <a:off x="5548055" y="3392278"/>
              <a:ext cx="1095890" cy="556955"/>
            </a:xfrm>
            <a:prstGeom prst="rightArrow">
              <a:avLst/>
            </a:prstGeom>
            <a:solidFill>
              <a:srgbClr val="3070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BD5AAB-D5C1-7A9D-0028-F5A7612BB178}"/>
                </a:ext>
              </a:extLst>
            </p:cNvPr>
            <p:cNvSpPr/>
            <p:nvPr/>
          </p:nvSpPr>
          <p:spPr>
            <a:xfrm>
              <a:off x="2294763" y="497891"/>
              <a:ext cx="1440000" cy="14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E7BA29-99C4-F731-F04F-3595A0C9A37F}"/>
                </a:ext>
              </a:extLst>
            </p:cNvPr>
            <p:cNvSpPr/>
            <p:nvPr/>
          </p:nvSpPr>
          <p:spPr>
            <a:xfrm>
              <a:off x="2136264" y="2981867"/>
              <a:ext cx="1800000" cy="1800000"/>
            </a:xfrm>
            <a:prstGeom prst="rect">
              <a:avLst/>
            </a:prstGeom>
            <a:solidFill>
              <a:srgbClr val="3070B3"/>
            </a:solidFill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57676D4-3BA3-A3A2-F00F-79965A6AA5C7}"/>
                </a:ext>
              </a:extLst>
            </p:cNvPr>
            <p:cNvSpPr txBox="1"/>
            <p:nvPr/>
          </p:nvSpPr>
          <p:spPr>
            <a:xfrm>
              <a:off x="7395258" y="4357952"/>
              <a:ext cx="752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100px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06FB44-D5C1-F6FC-0899-2DAF693B77DB}"/>
                </a:ext>
              </a:extLst>
            </p:cNvPr>
            <p:cNvSpPr txBox="1"/>
            <p:nvPr/>
          </p:nvSpPr>
          <p:spPr>
            <a:xfrm rot="16200000">
              <a:off x="363285" y="1033223"/>
              <a:ext cx="752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100px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7FB69B3-A278-4657-CD5B-ACA14CBB4876}"/>
                </a:ext>
              </a:extLst>
            </p:cNvPr>
            <p:cNvSpPr txBox="1"/>
            <p:nvPr/>
          </p:nvSpPr>
          <p:spPr>
            <a:xfrm rot="16200000">
              <a:off x="1575994" y="3801289"/>
              <a:ext cx="752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150px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A80C8DE-7F9C-2002-39D8-D0FCF44978B4}"/>
                </a:ext>
              </a:extLst>
            </p:cNvPr>
            <p:cNvSpPr txBox="1"/>
            <p:nvPr/>
          </p:nvSpPr>
          <p:spPr>
            <a:xfrm>
              <a:off x="7430427" y="1935808"/>
              <a:ext cx="752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100px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12679A2-BC6A-39B8-B321-BBCB6F950DCC}"/>
                </a:ext>
              </a:extLst>
            </p:cNvPr>
            <p:cNvSpPr txBox="1"/>
            <p:nvPr/>
          </p:nvSpPr>
          <p:spPr>
            <a:xfrm rot="16200000">
              <a:off x="6525761" y="3486091"/>
              <a:ext cx="752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100px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D3E3006-DBCB-4839-EDBB-F6D0551A3E08}"/>
                </a:ext>
              </a:extLst>
            </p:cNvPr>
            <p:cNvSpPr txBox="1"/>
            <p:nvPr/>
          </p:nvSpPr>
          <p:spPr>
            <a:xfrm>
              <a:off x="2638602" y="1935231"/>
              <a:ext cx="752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300px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A78565-8A0F-8FD7-C89B-985D2D436C5B}"/>
                </a:ext>
              </a:extLst>
            </p:cNvPr>
            <p:cNvSpPr txBox="1"/>
            <p:nvPr/>
          </p:nvSpPr>
          <p:spPr>
            <a:xfrm>
              <a:off x="2638602" y="4981809"/>
              <a:ext cx="752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125px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53FAFB1-D7B4-2CA5-EAAD-9A2929209529}"/>
                </a:ext>
              </a:extLst>
            </p:cNvPr>
            <p:cNvSpPr txBox="1"/>
            <p:nvPr/>
          </p:nvSpPr>
          <p:spPr>
            <a:xfrm>
              <a:off x="8874056" y="3278069"/>
              <a:ext cx="32363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Overhanging parts are cut off</a:t>
              </a:r>
            </a:p>
            <a:p>
              <a:r>
                <a:rPr lang="en-US" sz="2000" dirty="0"/>
                <a:t>and resolution is reduced</a:t>
              </a:r>
            </a:p>
          </p:txBody>
        </p:sp>
        <p:sp>
          <p:nvSpPr>
            <p:cNvPr id="24" name="Sun 23">
              <a:extLst>
                <a:ext uri="{FF2B5EF4-FFF2-40B4-BE49-F238E27FC236}">
                  <a16:creationId xmlns:a16="http://schemas.microsoft.com/office/drawing/2014/main" id="{21F5A095-3807-7327-9D95-6397C3842192}"/>
                </a:ext>
              </a:extLst>
            </p:cNvPr>
            <p:cNvSpPr/>
            <p:nvPr/>
          </p:nvSpPr>
          <p:spPr>
            <a:xfrm>
              <a:off x="2271953" y="3221615"/>
              <a:ext cx="1546884" cy="1360388"/>
            </a:xfrm>
            <a:prstGeom prst="sun">
              <a:avLst/>
            </a:prstGeom>
            <a:solidFill>
              <a:srgbClr val="FAD0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Sun 28">
              <a:extLst>
                <a:ext uri="{FF2B5EF4-FFF2-40B4-BE49-F238E27FC236}">
                  <a16:creationId xmlns:a16="http://schemas.microsoft.com/office/drawing/2014/main" id="{6DE99259-E81B-8603-2326-5EEB62A96F23}"/>
                </a:ext>
              </a:extLst>
            </p:cNvPr>
            <p:cNvSpPr/>
            <p:nvPr/>
          </p:nvSpPr>
          <p:spPr>
            <a:xfrm>
              <a:off x="7139230" y="3101872"/>
              <a:ext cx="1264378" cy="1137765"/>
            </a:xfrm>
            <a:prstGeom prst="sun">
              <a:avLst/>
            </a:prstGeom>
            <a:solidFill>
              <a:srgbClr val="FAD0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E855452-D657-902A-0F71-2DDD2505E2B8}"/>
                </a:ext>
              </a:extLst>
            </p:cNvPr>
            <p:cNvSpPr/>
            <p:nvPr/>
          </p:nvSpPr>
          <p:spPr>
            <a:xfrm>
              <a:off x="7086588" y="497890"/>
              <a:ext cx="1440000" cy="1440000"/>
            </a:xfrm>
            <a:prstGeom prst="rect">
              <a:avLst/>
            </a:prstGeom>
            <a:solidFill>
              <a:srgbClr val="3070B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Sun 32">
              <a:extLst>
                <a:ext uri="{FF2B5EF4-FFF2-40B4-BE49-F238E27FC236}">
                  <a16:creationId xmlns:a16="http://schemas.microsoft.com/office/drawing/2014/main" id="{1660CFAE-055D-9FFC-9F91-3095C3988F2C}"/>
                </a:ext>
              </a:extLst>
            </p:cNvPr>
            <p:cNvSpPr>
              <a:spLocks/>
            </p:cNvSpPr>
            <p:nvPr/>
          </p:nvSpPr>
          <p:spPr>
            <a:xfrm>
              <a:off x="6542689" y="540042"/>
              <a:ext cx="1546884" cy="1360388"/>
            </a:xfrm>
            <a:prstGeom prst="sun">
              <a:avLst/>
            </a:prstGeom>
            <a:solidFill>
              <a:srgbClr val="FAD0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Lightning Bolt 33">
              <a:extLst>
                <a:ext uri="{FF2B5EF4-FFF2-40B4-BE49-F238E27FC236}">
                  <a16:creationId xmlns:a16="http://schemas.microsoft.com/office/drawing/2014/main" id="{611BBCAE-BA53-2BEA-0B42-3B422A0D7EAA}"/>
                </a:ext>
              </a:extLst>
            </p:cNvPr>
            <p:cNvSpPr>
              <a:spLocks/>
            </p:cNvSpPr>
            <p:nvPr/>
          </p:nvSpPr>
          <p:spPr>
            <a:xfrm flipH="1">
              <a:off x="8111880" y="558129"/>
              <a:ext cx="821069" cy="1276710"/>
            </a:xfrm>
            <a:prstGeom prst="lightningBolt">
              <a:avLst/>
            </a:prstGeom>
            <a:solidFill>
              <a:srgbClr val="FAD0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5FB6FD9-D2A1-ABC5-B913-D6F039D5C97A}"/>
                </a:ext>
              </a:extLst>
            </p:cNvPr>
            <p:cNvSpPr/>
            <p:nvPr/>
          </p:nvSpPr>
          <p:spPr>
            <a:xfrm>
              <a:off x="7086588" y="497889"/>
              <a:ext cx="1440000" cy="144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E5058A8-9587-D9B6-BB3E-F6F713E3DB26}"/>
                </a:ext>
              </a:extLst>
            </p:cNvPr>
            <p:cNvSpPr/>
            <p:nvPr/>
          </p:nvSpPr>
          <p:spPr>
            <a:xfrm>
              <a:off x="6347948" y="264319"/>
              <a:ext cx="720217" cy="18192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7D36D54-9C0D-CE2A-FA40-42733C6FA25E}"/>
                </a:ext>
              </a:extLst>
            </p:cNvPr>
            <p:cNvSpPr/>
            <p:nvPr/>
          </p:nvSpPr>
          <p:spPr>
            <a:xfrm>
              <a:off x="8546514" y="286846"/>
              <a:ext cx="720217" cy="18192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F693499-C633-C305-6282-43D7782D5DE3}"/>
                </a:ext>
              </a:extLst>
            </p:cNvPr>
            <p:cNvSpPr txBox="1"/>
            <p:nvPr/>
          </p:nvSpPr>
          <p:spPr>
            <a:xfrm>
              <a:off x="8820950" y="939412"/>
              <a:ext cx="32363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Overhanging parts are cut off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91DCFA5-D818-56EB-EBD1-4182F6341F8A}"/>
                </a:ext>
              </a:extLst>
            </p:cNvPr>
            <p:cNvSpPr txBox="1"/>
            <p:nvPr/>
          </p:nvSpPr>
          <p:spPr>
            <a:xfrm rot="16200000">
              <a:off x="6489563" y="1011817"/>
              <a:ext cx="752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100px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163281B8-B93F-030B-2E18-BEA8824E2540}"/>
                </a:ext>
              </a:extLst>
            </p:cNvPr>
            <p:cNvSpPr/>
            <p:nvPr/>
          </p:nvSpPr>
          <p:spPr>
            <a:xfrm>
              <a:off x="5548055" y="939412"/>
              <a:ext cx="1095890" cy="556955"/>
            </a:xfrm>
            <a:prstGeom prst="rightArrow">
              <a:avLst/>
            </a:prstGeom>
            <a:solidFill>
              <a:srgbClr val="3070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3377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1142</TotalTime>
  <Words>265</Words>
  <Application>Microsoft Office PowerPoint</Application>
  <PresentationFormat>Widescreen</PresentationFormat>
  <Paragraphs>137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Nalivaika, Jan</dc:creator>
  <cp:lastModifiedBy>Nalivaika, Jan</cp:lastModifiedBy>
  <cp:revision>34</cp:revision>
  <dcterms:created xsi:type="dcterms:W3CDTF">2023-05-13T16:45:18Z</dcterms:created>
  <dcterms:modified xsi:type="dcterms:W3CDTF">2023-06-29T19:40:35Z</dcterms:modified>
</cp:coreProperties>
</file>