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1761"/>
              </p:ext>
            </p:extLst>
          </p:nvPr>
        </p:nvGraphicFramePr>
        <p:xfrm>
          <a:off x="1334124" y="3050665"/>
          <a:ext cx="83944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17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6311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8718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84694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82130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Deviation in degrees: 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961608"/>
            <a:ext cx="1540897" cy="4110859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5628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3443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914400" y="1961608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656562" y="1069952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2108425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216769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94CF6-7B64-057A-0B2F-66C28C2F7CFB}"/>
              </a:ext>
            </a:extLst>
          </p:cNvPr>
          <p:cNvCxnSpPr/>
          <p:nvPr/>
        </p:nvCxnSpPr>
        <p:spPr>
          <a:xfrm>
            <a:off x="6890798" y="2108425"/>
            <a:ext cx="0" cy="34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6952262" y="5312019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6841197" y="4249868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1633928" y="5471410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447143" y="4546861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2291568" y="4121619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3109156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2453492" y="3740150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2414874" y="3761874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3420669" y="3750353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3980847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4264307" y="3755140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4751696" y="3363795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5251954" y="3749290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5084582" y="4675219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5400677" y="4844764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6013149" y="4453614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6452782" y="4842003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6839001" y="4833614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6659944" y="5168914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6829335" y="5307803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8168751" y="502809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DE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6647848" y="380763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endParaRPr lang="en-DE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6659944" y="578564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DE" sz="2800" dirty="0"/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4980720" y="451952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3843489" y="350362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2978634" y="3495169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7806021" y="4695575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21873" y="4695575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021873" y="1148814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9441" y="5130774"/>
            <a:ext cx="2606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10657" y="3207895"/>
            <a:ext cx="0" cy="1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stCxn id="3" idx="0"/>
            <a:endCxn id="14" idx="2"/>
          </p:cNvCxnSpPr>
          <p:nvPr/>
        </p:nvCxnSpPr>
        <p:spPr>
          <a:xfrm flipV="1">
            <a:off x="4110657" y="2019212"/>
            <a:ext cx="0" cy="318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stCxn id="14" idx="3"/>
            <a:endCxn id="55" idx="3"/>
          </p:cNvCxnSpPr>
          <p:nvPr/>
        </p:nvCxnSpPr>
        <p:spPr>
          <a:xfrm>
            <a:off x="5199441" y="1584013"/>
            <a:ext cx="4784148" cy="2355994"/>
          </a:xfrm>
          <a:prstGeom prst="bentConnector3">
            <a:avLst>
              <a:gd name="adj1" fmla="val 1090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stCxn id="14" idx="3"/>
            <a:endCxn id="7" idx="0"/>
          </p:cNvCxnSpPr>
          <p:nvPr/>
        </p:nvCxnSpPr>
        <p:spPr>
          <a:xfrm>
            <a:off x="5199441" y="1584013"/>
            <a:ext cx="3695364" cy="7534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stCxn id="55" idx="2"/>
            <a:endCxn id="10" idx="0"/>
          </p:cNvCxnSpPr>
          <p:nvPr/>
        </p:nvCxnSpPr>
        <p:spPr>
          <a:xfrm>
            <a:off x="8894805" y="4375206"/>
            <a:ext cx="0" cy="320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(T AMC FMP-DE)</cp:lastModifiedBy>
  <cp:revision>75</cp:revision>
  <dcterms:created xsi:type="dcterms:W3CDTF">2023-11-07T08:30:25Z</dcterms:created>
  <dcterms:modified xsi:type="dcterms:W3CDTF">2023-12-11T14:49:44Z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