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15/11/2023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23103" y="2612483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569F6C8-17B4-B650-1128-DCBFC40E6992}"/>
              </a:ext>
            </a:extLst>
          </p:cNvPr>
          <p:cNvGrpSpPr/>
          <p:nvPr/>
        </p:nvGrpSpPr>
        <p:grpSpPr>
          <a:xfrm>
            <a:off x="135224" y="172664"/>
            <a:ext cx="11921551" cy="6512671"/>
            <a:chOff x="140176" y="144379"/>
            <a:chExt cx="11921551" cy="651267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9688589" y="514664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140176" y="144379"/>
              <a:ext cx="2332532" cy="2811674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6379648" y="1279071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251915" y="216086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242308" y="932151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1AC8C3-FD1F-DF15-62AB-D5ED0F35D8BE}"/>
                </a:ext>
              </a:extLst>
            </p:cNvPr>
            <p:cNvSpPr/>
            <p:nvPr/>
          </p:nvSpPr>
          <p:spPr>
            <a:xfrm>
              <a:off x="247579" y="1610065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9609" y="678488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6689924" y="4017811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8842292" y="4020303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4450459" y="4017811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9811746" y="727265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1531659" y="4020302"/>
              <a:ext cx="2373138" cy="1606255"/>
              <a:chOff x="1484889" y="3838563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1484889" y="3838563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1698649" y="3993722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1698649" y="472506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10" idx="0"/>
            </p:cNvCxnSpPr>
            <p:nvPr/>
          </p:nvCxnSpPr>
          <p:spPr>
            <a:xfrm flipV="1">
              <a:off x="2472708" y="823450"/>
              <a:ext cx="1953018" cy="726766"/>
            </a:xfrm>
            <a:prstGeom prst="bentConnector4">
              <a:avLst>
                <a:gd name="adj1" fmla="val 22757"/>
                <a:gd name="adj2" fmla="val 15018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25B8746-8F30-ADAD-AD7C-9E96C8742BC1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 flipH="1">
              <a:off x="4425725" y="1451094"/>
              <a:ext cx="1" cy="2312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BB3CE74F-F05D-45E4-3908-DA3942889F89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rot="5400000">
              <a:off x="5347049" y="1798642"/>
              <a:ext cx="2198875" cy="2239463"/>
            </a:xfrm>
            <a:prstGeom prst="bentConnector3">
              <a:avLst>
                <a:gd name="adj1" fmla="val 7541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7589976" y="1795176"/>
              <a:ext cx="2201367" cy="2248885"/>
            </a:xfrm>
            <a:prstGeom prst="bentConnector3">
              <a:avLst>
                <a:gd name="adj1" fmla="val 7539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6466781" y="2918372"/>
              <a:ext cx="2198875" cy="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652CB9-54FF-5FA5-6424-6244D2F1ED38}"/>
                </a:ext>
              </a:extLst>
            </p:cNvPr>
            <p:cNvSpPr/>
            <p:nvPr/>
          </p:nvSpPr>
          <p:spPr>
            <a:xfrm>
              <a:off x="251987" y="2292421"/>
              <a:ext cx="2120716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5400000" flipH="1" flipV="1">
              <a:off x="5495769" y="209027"/>
              <a:ext cx="1000404" cy="3140492"/>
            </a:xfrm>
            <a:prstGeom prst="bentConnector5">
              <a:avLst>
                <a:gd name="adj1" fmla="val -22851"/>
                <a:gd name="adj2" fmla="val 48051"/>
                <a:gd name="adj3" fmla="val 12285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>
              <a:off x="2771812" y="2365936"/>
              <a:ext cx="1600782" cy="170795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9806948" y="1458380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9806947" y="216951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 flipV="1">
              <a:off x="8752786" y="514664"/>
              <a:ext cx="2122372" cy="1034340"/>
            </a:xfrm>
            <a:prstGeom prst="bentConnector4">
              <a:avLst>
                <a:gd name="adj1" fmla="val 22046"/>
                <a:gd name="adj2" fmla="val 12210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3BC5B43-2916-D6EB-A947-26EDF8127BD7}"/>
              </a:ext>
            </a:extLst>
          </p:cNvPr>
          <p:cNvSpPr/>
          <p:nvPr/>
        </p:nvSpPr>
        <p:spPr>
          <a:xfrm>
            <a:off x="8987688" y="5197287"/>
            <a:ext cx="1642661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3B4E20-EABF-8BE2-F92F-110C40606397}"/>
              </a:ext>
            </a:extLst>
          </p:cNvPr>
          <p:cNvSpPr/>
          <p:nvPr/>
        </p:nvSpPr>
        <p:spPr>
          <a:xfrm>
            <a:off x="3272589" y="2334575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50683"/>
              </p:ext>
            </p:extLst>
          </p:nvPr>
        </p:nvGraphicFramePr>
        <p:xfrm>
          <a:off x="2056817" y="4024339"/>
          <a:ext cx="5856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29</cp:revision>
  <dcterms:created xsi:type="dcterms:W3CDTF">2023-11-07T08:30:25Z</dcterms:created>
  <dcterms:modified xsi:type="dcterms:W3CDTF">2023-11-15T15:53:34Z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