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647848" y="380763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76</cp:revision>
  <dcterms:created xsi:type="dcterms:W3CDTF">2023-11-07T08:30:25Z</dcterms:created>
  <dcterms:modified xsi:type="dcterms:W3CDTF">2023-12-12T15:45:42Z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