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07/11/2023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07/11/2023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07/11/2023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07/11/2023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07/11/2023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0D45CB-B020-C537-D360-B5F8330DE46F}"/>
              </a:ext>
            </a:extLst>
          </p:cNvPr>
          <p:cNvSpPr/>
          <p:nvPr/>
        </p:nvSpPr>
        <p:spPr>
          <a:xfrm>
            <a:off x="2323322" y="2332653"/>
            <a:ext cx="164218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BFAA1D-D85A-25EE-601C-E97719B6C8A7}"/>
              </a:ext>
            </a:extLst>
          </p:cNvPr>
          <p:cNvSpPr/>
          <p:nvPr/>
        </p:nvSpPr>
        <p:spPr>
          <a:xfrm>
            <a:off x="4187292" y="2332652"/>
            <a:ext cx="164218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E84FD8-F395-94D3-F303-6DC5981ACDDA}"/>
              </a:ext>
            </a:extLst>
          </p:cNvPr>
          <p:cNvSpPr/>
          <p:nvPr/>
        </p:nvSpPr>
        <p:spPr>
          <a:xfrm>
            <a:off x="6051262" y="2332652"/>
            <a:ext cx="164218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Material</a:t>
            </a:r>
            <a:endParaRPr lang="en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CBC93D-FFDE-2E56-2290-7D6AE5C74DDE}"/>
              </a:ext>
            </a:extLst>
          </p:cNvPr>
          <p:cNvSpPr/>
          <p:nvPr/>
        </p:nvSpPr>
        <p:spPr>
          <a:xfrm>
            <a:off x="4187292" y="3274406"/>
            <a:ext cx="164218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Nalivaika, Jan (ext) (T AMC FMP-DE)</cp:lastModifiedBy>
  <cp:revision>2</cp:revision>
  <dcterms:created xsi:type="dcterms:W3CDTF">2023-11-07T08:30:25Z</dcterms:created>
  <dcterms:modified xsi:type="dcterms:W3CDTF">2023-11-07T08:37:30Z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