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25" d="100"/>
          <a:sy n="125" d="100"/>
        </p:scale>
        <p:origin x="1902" y="-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1502522" y="1364457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1323369" y="868906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2148840" y="1092169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7987664" y="4578533"/>
            <a:ext cx="3163961" cy="1835444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Power-supply</a:t>
            </a:r>
          </a:p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Wire-feed-system</a:t>
            </a:r>
            <a:endParaRPr lang="en-DE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68907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1889760" y="1878199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1652355" y="1047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5790212" y="5188194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5679147" y="4126043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471878" y="5347585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285093" y="4423036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1129518" y="3997794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1947106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1291442" y="3616325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1252824" y="3638049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2258619" y="3626528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2818797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3102257" y="3631315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3589646" y="3239970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4089904" y="3625465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3922532" y="4551394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4238627" y="4720939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4851099" y="4329789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5290732" y="4718178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5676951" y="4709789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5497894" y="5045089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5667285" y="5183978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7006701" y="490427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5409729" y="3587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5497894" y="566182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3818670" y="439570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2681439" y="337979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1816584" y="3371344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BAD2E3-A155-C5FD-B25C-0DBD447BE54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8636297" y="4316361"/>
            <a:ext cx="0" cy="462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4FE63-63AE-081B-47DD-7121B9F8B3F1}"/>
              </a:ext>
            </a:extLst>
          </p:cNvPr>
          <p:cNvGrpSpPr/>
          <p:nvPr/>
        </p:nvGrpSpPr>
        <p:grpSpPr>
          <a:xfrm>
            <a:off x="8480722" y="3891119"/>
            <a:ext cx="311150" cy="780842"/>
            <a:chOff x="2285219" y="4182152"/>
            <a:chExt cx="311150" cy="78084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0514D1-BDC9-FAA3-6673-D92563B38D1F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3D70787-2A1E-DDC3-68D2-0C1E76F6984B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71901-F481-C1A1-3F36-23E079C28609}"/>
              </a:ext>
            </a:extLst>
          </p:cNvPr>
          <p:cNvCxnSpPr>
            <a:cxnSpLocks/>
          </p:cNvCxnSpPr>
          <p:nvPr/>
        </p:nvCxnSpPr>
        <p:spPr>
          <a:xfrm flipV="1">
            <a:off x="8642646" y="3794697"/>
            <a:ext cx="0" cy="224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77BD7-5540-4B1C-71D4-5BF33DE9EE07}"/>
              </a:ext>
            </a:extLst>
          </p:cNvPr>
          <p:cNvSpPr txBox="1"/>
          <p:nvPr/>
        </p:nvSpPr>
        <p:spPr>
          <a:xfrm>
            <a:off x="8927857" y="5016314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Tilting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407EBC1-0652-E5CC-F41A-E210033B84A8}"/>
              </a:ext>
            </a:extLst>
          </p:cNvPr>
          <p:cNvSpPr/>
          <p:nvPr/>
        </p:nvSpPr>
        <p:spPr>
          <a:xfrm>
            <a:off x="8407952" y="5161440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F6A06-087E-2ABB-7435-2358EF438D13}"/>
              </a:ext>
            </a:extLst>
          </p:cNvPr>
          <p:cNvCxnSpPr>
            <a:cxnSpLocks/>
          </p:cNvCxnSpPr>
          <p:nvPr/>
        </p:nvCxnSpPr>
        <p:spPr>
          <a:xfrm flipH="1">
            <a:off x="8077200" y="5328642"/>
            <a:ext cx="24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1F1C9-74D9-518A-82B2-216618FEF5CF}"/>
              </a:ext>
            </a:extLst>
          </p:cNvPr>
          <p:cNvCxnSpPr>
            <a:cxnSpLocks/>
          </p:cNvCxnSpPr>
          <p:nvPr/>
        </p:nvCxnSpPr>
        <p:spPr>
          <a:xfrm>
            <a:off x="8719465" y="5323365"/>
            <a:ext cx="1546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>
            <a:extLst>
              <a:ext uri="{FF2B5EF4-FFF2-40B4-BE49-F238E27FC236}">
                <a16:creationId xmlns:a16="http://schemas.microsoft.com/office/drawing/2014/main" id="{706E8A77-B87D-5A10-9EFF-4B7F3F94E75C}"/>
              </a:ext>
            </a:extLst>
          </p:cNvPr>
          <p:cNvSpPr/>
          <p:nvPr/>
        </p:nvSpPr>
        <p:spPr>
          <a:xfrm rot="16200000">
            <a:off x="8277430" y="506193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AAD4-9D90-8774-E498-9C2FBF0E37B4}"/>
              </a:ext>
            </a:extLst>
          </p:cNvPr>
          <p:cNvSpPr txBox="1"/>
          <p:nvPr/>
        </p:nvSpPr>
        <p:spPr>
          <a:xfrm>
            <a:off x="8927857" y="3970941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Rotating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88</cp:revision>
  <dcterms:created xsi:type="dcterms:W3CDTF">2023-11-07T08:30:25Z</dcterms:created>
  <dcterms:modified xsi:type="dcterms:W3CDTF">2024-01-08T11:14:40Z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