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8" r:id="rId9"/>
    <p:sldId id="262" r:id="rId10"/>
    <p:sldId id="263" r:id="rId11"/>
    <p:sldId id="260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2D0"/>
    <a:srgbClr val="FF9999"/>
    <a:srgbClr val="FF5050"/>
    <a:srgbClr val="150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F6630D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59:19.2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07.41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72 20 24575,'0'0'0,"0"-1"0,0 0 0,0 0 0,-1 0 0,1 0 0,0 0 0,0 0 0,-1 1 0,1-1 0,-1 0 0,1 0 0,-1 1 0,1-1 0,-1 0 0,1 0 0,-1 1 0,1-1 0,-1 1 0,0-1 0,1 0 0,-1 1 0,0-1 0,0 1 0,0 0 0,1-1 0,-1 1 0,0 0 0,0-1 0,0 1 0,0 0 0,0 0 0,1 0 0,-1-1 0,0 1 0,0 0 0,0 0 0,0 1 0,0-1 0,0 0 0,0 0 0,1 0 0,-1 1 0,-1-1 0,0 1 0,-1-1 0,1 1 0,0-1 0,0 1 0,0 0 0,0 0 0,-1 0 0,1 0 0,1 0 0,-1 1 0,0-1 0,0 0 0,0 1 0,1-1 0,-1 1 0,1 0 0,-2 2 0,2-2 0,0 1 0,0 0 0,0 0 0,0 0 0,1 0 0,-1-1 0,1 1 0,0 0 0,0 0 0,0 0 0,0 0 0,1 0 0,-1 0 0,1 0 0,0 0 0,-1-1 0,1 1 0,1 0 0,-1-1 0,0 1 0,1 0 0,-1-1 0,1 0 0,0 1 0,0-1 0,0 0 0,0 0 0,0 0 0,0 0 0,0 0 0,1 0 0,-1-1 0,1 1 0,-1-1 0,1 0 0,0 0 0,-1 0 0,1 0 0,4 1 0,-4-1 0,-1 0 0,1 0 0,0 0 0,-1 0 0,1-1 0,0 1 0,-1-1 0,1 0 0,0 0 0,0 0 0,-1 0 0,1 0 0,0 0 0,-1-1 0,1 1 0,0-1 0,-1 0 0,1 0 0,0 0 0,-1 0 0,0 0 0,1-1 0,-1 1 0,0-1 0,1 1 0,-1-1 0,0 0 0,0 0 0,0 0 0,-1 0 0,1 0 0,0 0 0,-1-1 0,0 1 0,1-1 0,-1 1 0,0-1 0,0 1 0,0-1 0,0-3 0,-1 4 6,0 0-1,0 0 1,0 0-1,0 0 0,0 0 1,0 0-1,-1 0 1,1 0-1,-1 0 1,0 1-1,1-1 1,-1 0-1,0 0 0,0 1 1,0-1-1,0 0 1,-1 1-1,1-1 1,0 1-1,-1 0 1,-2-3-1,-36-20-1490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04/12/2023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04/12/2023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26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D318D-F823-F8C8-6A41-BBCC2E9A9887}"/>
              </a:ext>
            </a:extLst>
          </p:cNvPr>
          <p:cNvCxnSpPr>
            <a:cxnSpLocks/>
          </p:cNvCxnSpPr>
          <p:nvPr/>
        </p:nvCxnSpPr>
        <p:spPr>
          <a:xfrm flipV="1">
            <a:off x="6925303" y="2626519"/>
            <a:ext cx="73191" cy="923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5E2896-36F9-C36D-DD93-FCB36FCC281A}"/>
              </a:ext>
            </a:extLst>
          </p:cNvPr>
          <p:cNvCxnSpPr>
            <a:cxnSpLocks/>
          </p:cNvCxnSpPr>
          <p:nvPr/>
        </p:nvCxnSpPr>
        <p:spPr>
          <a:xfrm flipV="1">
            <a:off x="6998494" y="2657475"/>
            <a:ext cx="52387" cy="689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CF171-5685-D114-864A-BA091B47B0F1}"/>
              </a:ext>
            </a:extLst>
          </p:cNvPr>
          <p:cNvCxnSpPr>
            <a:cxnSpLocks/>
          </p:cNvCxnSpPr>
          <p:nvPr/>
        </p:nvCxnSpPr>
        <p:spPr>
          <a:xfrm flipV="1">
            <a:off x="3428250" y="2464594"/>
            <a:ext cx="215063" cy="2549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1DA3D-2B97-ABE1-A2B1-D4F52A2B3EF0}"/>
              </a:ext>
            </a:extLst>
          </p:cNvPr>
          <p:cNvCxnSpPr>
            <a:cxnSpLocks/>
          </p:cNvCxnSpPr>
          <p:nvPr/>
        </p:nvCxnSpPr>
        <p:spPr>
          <a:xfrm flipV="1">
            <a:off x="3517258" y="2426494"/>
            <a:ext cx="233211" cy="2930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EBC97-DF70-F15B-6E9C-E3252A0C136E}"/>
              </a:ext>
            </a:extLst>
          </p:cNvPr>
          <p:cNvCxnSpPr>
            <a:cxnSpLocks/>
          </p:cNvCxnSpPr>
          <p:nvPr/>
        </p:nvCxnSpPr>
        <p:spPr>
          <a:xfrm flipV="1">
            <a:off x="3612508" y="2474119"/>
            <a:ext cx="216542" cy="24676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07B81-A3C1-F7C6-B965-43301B3A9BF1}"/>
              </a:ext>
            </a:extLst>
          </p:cNvPr>
          <p:cNvCxnSpPr>
            <a:cxnSpLocks/>
          </p:cNvCxnSpPr>
          <p:nvPr/>
        </p:nvCxnSpPr>
        <p:spPr>
          <a:xfrm flipV="1">
            <a:off x="3707758" y="2492483"/>
            <a:ext cx="190500" cy="231914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4E7873-A178-FCD6-E915-1E5B68F82C7F}"/>
              </a:ext>
            </a:extLst>
          </p:cNvPr>
          <p:cNvCxnSpPr>
            <a:cxnSpLocks/>
          </p:cNvCxnSpPr>
          <p:nvPr/>
        </p:nvCxnSpPr>
        <p:spPr>
          <a:xfrm flipV="1">
            <a:off x="3796766" y="2574078"/>
            <a:ext cx="127534" cy="150319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20265-D94A-787A-43F4-27CA930CE80A}"/>
              </a:ext>
            </a:extLst>
          </p:cNvPr>
          <p:cNvCxnSpPr>
            <a:cxnSpLocks/>
          </p:cNvCxnSpPr>
          <p:nvPr/>
        </p:nvCxnSpPr>
        <p:spPr>
          <a:xfrm flipV="1">
            <a:off x="3892016" y="2634508"/>
            <a:ext cx="72259" cy="91256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E1CAE-8BB7-1781-FAAC-68D778A64989}"/>
              </a:ext>
            </a:extLst>
          </p:cNvPr>
          <p:cNvSpPr/>
          <p:nvPr/>
        </p:nvSpPr>
        <p:spPr>
          <a:xfrm>
            <a:off x="3256546" y="2718485"/>
            <a:ext cx="5082589" cy="14723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>
            <a:cxnSpLocks/>
          </p:cNvCxnSpPr>
          <p:nvPr/>
        </p:nvCxnSpPr>
        <p:spPr>
          <a:xfrm>
            <a:off x="3144778" y="3521242"/>
            <a:ext cx="5315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>
            <a:cxnSpLocks/>
          </p:cNvCxnSpPr>
          <p:nvPr/>
        </p:nvCxnSpPr>
        <p:spPr>
          <a:xfrm flipV="1">
            <a:off x="3256547" y="1780674"/>
            <a:ext cx="0" cy="31061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8637063" y="33365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20883" y="333657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D2132E-2C52-A424-B45D-673D4AC9D3E8}"/>
              </a:ext>
            </a:extLst>
          </p:cNvPr>
          <p:cNvSpPr/>
          <p:nvPr/>
        </p:nvSpPr>
        <p:spPr>
          <a:xfrm>
            <a:off x="3266983" y="2421665"/>
            <a:ext cx="5024761" cy="1651826"/>
          </a:xfrm>
          <a:custGeom>
            <a:avLst/>
            <a:gdLst>
              <a:gd name="connsiteX0" fmla="*/ 0 w 5024761"/>
              <a:gd name="connsiteY0" fmla="*/ 401434 h 1651826"/>
              <a:gd name="connsiteX1" fmla="*/ 550415 w 5024761"/>
              <a:gd name="connsiteY1" fmla="*/ 19694 h 1651826"/>
              <a:gd name="connsiteX2" fmla="*/ 1020932 w 5024761"/>
              <a:gd name="connsiteY2" fmla="*/ 942972 h 1651826"/>
              <a:gd name="connsiteX3" fmla="*/ 1677879 w 5024761"/>
              <a:gd name="connsiteY3" fmla="*/ 1599919 h 1651826"/>
              <a:gd name="connsiteX4" fmla="*/ 2547891 w 5024761"/>
              <a:gd name="connsiteY4" fmla="*/ 942972 h 1651826"/>
              <a:gd name="connsiteX5" fmla="*/ 3222594 w 5024761"/>
              <a:gd name="connsiteY5" fmla="*/ 907461 h 1651826"/>
              <a:gd name="connsiteX6" fmla="*/ 3764132 w 5024761"/>
              <a:gd name="connsiteY6" fmla="*/ 206125 h 1651826"/>
              <a:gd name="connsiteX7" fmla="*/ 4199137 w 5024761"/>
              <a:gd name="connsiteY7" fmla="*/ 1644308 h 1651826"/>
              <a:gd name="connsiteX8" fmla="*/ 5024761 w 5024761"/>
              <a:gd name="connsiteY8" fmla="*/ 667764 h 16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761" h="1651826">
                <a:moveTo>
                  <a:pt x="0" y="401434"/>
                </a:moveTo>
                <a:cubicBezTo>
                  <a:pt x="190130" y="165436"/>
                  <a:pt x="380260" y="-70562"/>
                  <a:pt x="550415" y="19694"/>
                </a:cubicBezTo>
                <a:cubicBezTo>
                  <a:pt x="720570" y="109950"/>
                  <a:pt x="833021" y="679601"/>
                  <a:pt x="1020932" y="942972"/>
                </a:cubicBezTo>
                <a:cubicBezTo>
                  <a:pt x="1208843" y="1206343"/>
                  <a:pt x="1423386" y="1599919"/>
                  <a:pt x="1677879" y="1599919"/>
                </a:cubicBezTo>
                <a:cubicBezTo>
                  <a:pt x="1932372" y="1599919"/>
                  <a:pt x="2290439" y="1058382"/>
                  <a:pt x="2547891" y="942972"/>
                </a:cubicBezTo>
                <a:cubicBezTo>
                  <a:pt x="2805343" y="827562"/>
                  <a:pt x="3019887" y="1030269"/>
                  <a:pt x="3222594" y="907461"/>
                </a:cubicBezTo>
                <a:cubicBezTo>
                  <a:pt x="3425301" y="784653"/>
                  <a:pt x="3601375" y="83317"/>
                  <a:pt x="3764132" y="206125"/>
                </a:cubicBezTo>
                <a:cubicBezTo>
                  <a:pt x="3926889" y="328933"/>
                  <a:pt x="3989032" y="1567368"/>
                  <a:pt x="4199137" y="1644308"/>
                </a:cubicBezTo>
                <a:cubicBezTo>
                  <a:pt x="4409242" y="1721248"/>
                  <a:pt x="4717001" y="1194506"/>
                  <a:pt x="5024761" y="667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36CA1-AA34-6ED9-36A8-EB9AF85CEB67}"/>
              </a:ext>
            </a:extLst>
          </p:cNvPr>
          <p:cNvCxnSpPr/>
          <p:nvPr/>
        </p:nvCxnSpPr>
        <p:spPr>
          <a:xfrm>
            <a:off x="3266983" y="1988598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011E-6BD1-1BA2-8DD3-5165D9086DD1}"/>
              </a:ext>
            </a:extLst>
          </p:cNvPr>
          <p:cNvCxnSpPr/>
          <p:nvPr/>
        </p:nvCxnSpPr>
        <p:spPr>
          <a:xfrm>
            <a:off x="3256547" y="472440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9FFD4-859F-B0B6-3287-DAB17D192661}"/>
              </a:ext>
            </a:extLst>
          </p:cNvPr>
          <p:cNvCxnSpPr/>
          <p:nvPr/>
        </p:nvCxnSpPr>
        <p:spPr>
          <a:xfrm>
            <a:off x="3266983" y="232743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7DF0E-0EA1-1848-6CB1-1215854E7500}"/>
              </a:ext>
            </a:extLst>
          </p:cNvPr>
          <p:cNvCxnSpPr/>
          <p:nvPr/>
        </p:nvCxnSpPr>
        <p:spPr>
          <a:xfrm>
            <a:off x="3256546" y="4368679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FBD6C-52E9-1A94-8319-C25C95A602E2}"/>
              </a:ext>
            </a:extLst>
          </p:cNvPr>
          <p:cNvSpPr txBox="1"/>
          <p:nvPr/>
        </p:nvSpPr>
        <p:spPr>
          <a:xfrm>
            <a:off x="8219163" y="1770756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upper limit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F3B82-E1E6-DA32-7A46-4A54ECF4ED4E}"/>
              </a:ext>
            </a:extLst>
          </p:cNvPr>
          <p:cNvSpPr txBox="1"/>
          <p:nvPr/>
        </p:nvSpPr>
        <p:spPr>
          <a:xfrm>
            <a:off x="8219163" y="4513087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lower limit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17828-F5A2-E774-001D-E1D63ABAC444}"/>
              </a:ext>
            </a:extLst>
          </p:cNvPr>
          <p:cNvSpPr txBox="1"/>
          <p:nvPr/>
        </p:nvSpPr>
        <p:spPr>
          <a:xfrm>
            <a:off x="8219163" y="21331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upper limit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0FCFE-02B9-F2C6-113F-BF43CCCDDCB9}"/>
              </a:ext>
            </a:extLst>
          </p:cNvPr>
          <p:cNvSpPr txBox="1"/>
          <p:nvPr/>
        </p:nvSpPr>
        <p:spPr>
          <a:xfrm>
            <a:off x="8219162" y="416494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lower limit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9392B-7017-5AA8-1579-3035500F9B8A}"/>
              </a:ext>
            </a:extLst>
          </p:cNvPr>
          <p:cNvSpPr txBox="1"/>
          <p:nvPr/>
        </p:nvSpPr>
        <p:spPr>
          <a:xfrm>
            <a:off x="4531788" y="2826456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area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2858882" y="1275080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2679729" y="779529"/>
            <a:ext cx="2019300" cy="256009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3505200" y="1002792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9344024" y="4838700"/>
            <a:ext cx="2428875" cy="1485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Power-supply</a:t>
            </a:r>
          </a:p>
          <a:p>
            <a:pPr algn="ctr"/>
            <a:r>
              <a:rPr lang="en-US" sz="2400" dirty="0"/>
              <a:t>&amp;</a:t>
            </a:r>
          </a:p>
          <a:p>
            <a:pPr algn="ctr"/>
            <a:r>
              <a:rPr lang="en-US" sz="2400" dirty="0" err="1"/>
              <a:t>Wirefeed</a:t>
            </a:r>
            <a:r>
              <a:rPr lang="en-US" sz="2400" dirty="0"/>
              <a:t>-system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719"/>
                <a:ext cx="216360" cy="1324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14:cNvPr>
              <p14:cNvContentPartPr/>
              <p14:nvPr/>
            </p14:nvContentPartPr>
            <p14:xfrm>
              <a:off x="7988280" y="4183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5280" y="355680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14:cNvPr>
              <p14:cNvContentPartPr/>
              <p14:nvPr/>
            </p14:nvContentPartPr>
            <p14:xfrm>
              <a:off x="7963731" y="400911"/>
              <a:ext cx="52560" cy="45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1091" y="337911"/>
                <a:ext cx="17820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01761"/>
              </p:ext>
            </p:extLst>
          </p:nvPr>
        </p:nvGraphicFramePr>
        <p:xfrm>
          <a:off x="1334124" y="3050665"/>
          <a:ext cx="83944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17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6311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49705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8718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84694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82130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Deviation in degrees: 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6734423" y="1961608"/>
            <a:ext cx="1540897" cy="4110859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1889760" y="1878199"/>
            <a:ext cx="0" cy="430530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1516032" y="1903335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7116732" y="25628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6640443" y="23443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914400" y="1961608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656562" y="1069952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6890798" y="2108425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6632960" y="1216769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D94CF6-7B64-057A-0B2F-66C28C2F7CFB}"/>
              </a:ext>
            </a:extLst>
          </p:cNvPr>
          <p:cNvCxnSpPr/>
          <p:nvPr/>
        </p:nvCxnSpPr>
        <p:spPr>
          <a:xfrm>
            <a:off x="6890798" y="2108425"/>
            <a:ext cx="0" cy="347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B8E2D-12E2-4134-D941-674AE14C0D4B}"/>
              </a:ext>
            </a:extLst>
          </p:cNvPr>
          <p:cNvSpPr/>
          <p:nvPr/>
        </p:nvSpPr>
        <p:spPr>
          <a:xfrm>
            <a:off x="287691" y="2799795"/>
            <a:ext cx="1547496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Toolpath in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DoF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4837-EA15-9632-6D1C-231D200288C8}"/>
              </a:ext>
            </a:extLst>
          </p:cNvPr>
          <p:cNvSpPr/>
          <p:nvPr/>
        </p:nvSpPr>
        <p:spPr>
          <a:xfrm>
            <a:off x="1233061" y="1783386"/>
            <a:ext cx="2308208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 rotation around C-Axis 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3BDB-2E30-3405-2E04-5E02DBA33DF3}"/>
              </a:ext>
            </a:extLst>
          </p:cNvPr>
          <p:cNvSpPr/>
          <p:nvPr/>
        </p:nvSpPr>
        <p:spPr>
          <a:xfrm>
            <a:off x="2890795" y="2817681"/>
            <a:ext cx="1695983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chemeClr val="bg1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BD85-26EF-9EBC-6A40-8FAE0E50C7D0}"/>
              </a:ext>
            </a:extLst>
          </p:cNvPr>
          <p:cNvSpPr/>
          <p:nvPr/>
        </p:nvSpPr>
        <p:spPr>
          <a:xfrm>
            <a:off x="2890794" y="4278705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1E25B-B398-8724-167B-5C5277AB0DAD}"/>
              </a:ext>
            </a:extLst>
          </p:cNvPr>
          <p:cNvSpPr/>
          <p:nvPr/>
        </p:nvSpPr>
        <p:spPr>
          <a:xfrm>
            <a:off x="2890793" y="5014421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F66A-C928-930D-50CF-83A9BAA6D297}"/>
              </a:ext>
            </a:extLst>
          </p:cNvPr>
          <p:cNvSpPr/>
          <p:nvPr/>
        </p:nvSpPr>
        <p:spPr>
          <a:xfrm>
            <a:off x="4919510" y="2814362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01A4-A15E-38E7-103C-5C43F2AA142E}"/>
              </a:ext>
            </a:extLst>
          </p:cNvPr>
          <p:cNvSpPr/>
          <p:nvPr/>
        </p:nvSpPr>
        <p:spPr>
          <a:xfrm>
            <a:off x="4912995" y="4276281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7C8A9-DBA2-995D-D415-2A22E455DE6E}"/>
              </a:ext>
            </a:extLst>
          </p:cNvPr>
          <p:cNvSpPr/>
          <p:nvPr/>
        </p:nvSpPr>
        <p:spPr>
          <a:xfrm>
            <a:off x="4912994" y="501199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B067A-D2F5-7B2D-BE9E-F14FA8DCF8AF}"/>
              </a:ext>
            </a:extLst>
          </p:cNvPr>
          <p:cNvSpPr/>
          <p:nvPr/>
        </p:nvSpPr>
        <p:spPr>
          <a:xfrm>
            <a:off x="8985736" y="2814360"/>
            <a:ext cx="1930387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57A89A-9CCE-81B6-2C4C-65E98C0004C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216098" y="1628728"/>
            <a:ext cx="1016409" cy="1325726"/>
          </a:xfrm>
          <a:prstGeom prst="bentConnector3">
            <a:avLst>
              <a:gd name="adj1" fmla="val 122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DB229F-6C36-E90E-B640-6DF8FD12E85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271122" y="2496588"/>
            <a:ext cx="735716" cy="503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2C46BC-6814-47A5-A8A3-5F515BF9E60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540609" y="3227100"/>
            <a:ext cx="2196740" cy="503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0CBA3F-1456-8304-8838-45562B4475D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172751" y="3594959"/>
            <a:ext cx="2932456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FC99A-7A8C-754E-FE03-181DC456D8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6778" y="3112942"/>
            <a:ext cx="332732" cy="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4D2E7-0CA7-AFF7-DB3B-081B5959313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6777" y="4574861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1090C-D394-8163-5F73-BD1049250D3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586776" y="5310577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C9-E261-807B-6913-31CFAE2749C9}"/>
              </a:ext>
            </a:extLst>
          </p:cNvPr>
          <p:cNvSpPr/>
          <p:nvPr/>
        </p:nvSpPr>
        <p:spPr>
          <a:xfrm>
            <a:off x="2890793" y="3546762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10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B5EB33-5093-60F4-5443-C0C73CEA0E7C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906581" y="2861129"/>
            <a:ext cx="1464797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05E76-09A9-2B3B-0185-EA0241EBFEF6}"/>
              </a:ext>
            </a:extLst>
          </p:cNvPr>
          <p:cNvSpPr/>
          <p:nvPr/>
        </p:nvSpPr>
        <p:spPr>
          <a:xfrm>
            <a:off x="4912993" y="354433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8FDED-7812-9570-3AA6-5CA7548D4CD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586776" y="3842917"/>
            <a:ext cx="326217" cy="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93AC26-6F78-180D-AF6C-0BE6FF29C034}"/>
              </a:ext>
            </a:extLst>
          </p:cNvPr>
          <p:cNvSpPr/>
          <p:nvPr/>
        </p:nvSpPr>
        <p:spPr>
          <a:xfrm>
            <a:off x="6846481" y="281436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CCEC9-BD23-50A4-5553-F8A2638058D1}"/>
              </a:ext>
            </a:extLst>
          </p:cNvPr>
          <p:cNvSpPr/>
          <p:nvPr/>
        </p:nvSpPr>
        <p:spPr>
          <a:xfrm>
            <a:off x="6846480" y="354433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398E51-1D03-EBD1-23FE-BA04D5363FF8}"/>
              </a:ext>
            </a:extLst>
          </p:cNvPr>
          <p:cNvSpPr/>
          <p:nvPr/>
        </p:nvSpPr>
        <p:spPr>
          <a:xfrm>
            <a:off x="6846479" y="427628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789B61-DC8E-FD71-9DE1-0F29BB45DFF4}"/>
              </a:ext>
            </a:extLst>
          </p:cNvPr>
          <p:cNvSpPr/>
          <p:nvPr/>
        </p:nvSpPr>
        <p:spPr>
          <a:xfrm>
            <a:off x="6846478" y="501442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94E52-158E-8054-5ED5-F350DAF5B9AF}"/>
              </a:ext>
            </a:extLst>
          </p:cNvPr>
          <p:cNvCxnSpPr>
            <a:stCxn id="11" idx="3"/>
            <a:endCxn id="113" idx="1"/>
          </p:cNvCxnSpPr>
          <p:nvPr/>
        </p:nvCxnSpPr>
        <p:spPr>
          <a:xfrm flipV="1">
            <a:off x="6543675" y="3112941"/>
            <a:ext cx="3028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481706-CAE9-2B22-4266-9C7CC85901AD}"/>
              </a:ext>
            </a:extLst>
          </p:cNvPr>
          <p:cNvCxnSpPr>
            <a:stCxn id="49" idx="3"/>
            <a:endCxn id="114" idx="1"/>
          </p:cNvCxnSpPr>
          <p:nvPr/>
        </p:nvCxnSpPr>
        <p:spPr>
          <a:xfrm>
            <a:off x="6537158" y="3842917"/>
            <a:ext cx="30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930E3E-F5C2-5A71-1D24-E605CBFBD47F}"/>
              </a:ext>
            </a:extLst>
          </p:cNvPr>
          <p:cNvCxnSpPr>
            <a:stCxn id="12" idx="3"/>
            <a:endCxn id="115" idx="1"/>
          </p:cNvCxnSpPr>
          <p:nvPr/>
        </p:nvCxnSpPr>
        <p:spPr>
          <a:xfrm>
            <a:off x="6537160" y="4574861"/>
            <a:ext cx="3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71F5D9-BBB5-C097-1B84-E663DA2D13A0}"/>
              </a:ext>
            </a:extLst>
          </p:cNvPr>
          <p:cNvCxnSpPr>
            <a:stCxn id="13" idx="3"/>
            <a:endCxn id="116" idx="1"/>
          </p:cNvCxnSpPr>
          <p:nvPr/>
        </p:nvCxnSpPr>
        <p:spPr>
          <a:xfrm>
            <a:off x="6537159" y="5310577"/>
            <a:ext cx="309319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EF6E51-961E-76A8-DA50-599B0608444E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470645" y="3112940"/>
            <a:ext cx="515091" cy="7299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26B78F-ADE2-0C4A-EB67-A026C880A8F3}"/>
              </a:ext>
            </a:extLst>
          </p:cNvPr>
          <p:cNvCxnSpPr>
            <a:stCxn id="113" idx="3"/>
            <a:endCxn id="14" idx="1"/>
          </p:cNvCxnSpPr>
          <p:nvPr/>
        </p:nvCxnSpPr>
        <p:spPr>
          <a:xfrm flipV="1">
            <a:off x="8470646" y="3112940"/>
            <a:ext cx="5150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A89295D-43E0-67BA-507C-E390EFF1D69C}"/>
              </a:ext>
            </a:extLst>
          </p:cNvPr>
          <p:cNvCxnSpPr>
            <a:stCxn id="115" idx="3"/>
            <a:endCxn id="14" idx="1"/>
          </p:cNvCxnSpPr>
          <p:nvPr/>
        </p:nvCxnSpPr>
        <p:spPr>
          <a:xfrm flipV="1">
            <a:off x="8470644" y="3112940"/>
            <a:ext cx="515092" cy="14619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E9A5B6A-7CBE-BF0A-E3F2-6C7B9244A791}"/>
              </a:ext>
            </a:extLst>
          </p:cNvPr>
          <p:cNvCxnSpPr>
            <a:stCxn id="116" idx="3"/>
            <a:endCxn id="14" idx="1"/>
          </p:cNvCxnSpPr>
          <p:nvPr/>
        </p:nvCxnSpPr>
        <p:spPr>
          <a:xfrm flipV="1">
            <a:off x="8470643" y="3112940"/>
            <a:ext cx="515093" cy="22000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4541B5-304E-7804-AC45-140C9F0E5693}"/>
              </a:ext>
            </a:extLst>
          </p:cNvPr>
          <p:cNvSpPr/>
          <p:nvPr/>
        </p:nvSpPr>
        <p:spPr>
          <a:xfrm>
            <a:off x="2890792" y="5819048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03301C1-1458-0A46-C603-D0285FEE91D9}"/>
              </a:ext>
            </a:extLst>
          </p:cNvPr>
          <p:cNvSpPr/>
          <p:nvPr/>
        </p:nvSpPr>
        <p:spPr>
          <a:xfrm>
            <a:off x="4912993" y="5819048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670924-3ACD-4F09-E786-B79406B4997F}"/>
              </a:ext>
            </a:extLst>
          </p:cNvPr>
          <p:cNvSpPr/>
          <p:nvPr/>
        </p:nvSpPr>
        <p:spPr>
          <a:xfrm>
            <a:off x="6846478" y="581904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B1EC59-AF00-D079-800F-C6F36365D07D}"/>
              </a:ext>
            </a:extLst>
          </p:cNvPr>
          <p:cNvSpPr/>
          <p:nvPr/>
        </p:nvSpPr>
        <p:spPr>
          <a:xfrm>
            <a:off x="6674169" y="1777641"/>
            <a:ext cx="1968781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D5F2AF-150D-3956-23B4-317FCB24A285}"/>
              </a:ext>
            </a:extLst>
          </p:cNvPr>
          <p:cNvCxnSpPr>
            <a:cxnSpLocks/>
            <a:stCxn id="138" idx="2"/>
            <a:endCxn id="113" idx="0"/>
          </p:cNvCxnSpPr>
          <p:nvPr/>
        </p:nvCxnSpPr>
        <p:spPr>
          <a:xfrm>
            <a:off x="7658560" y="2374800"/>
            <a:ext cx="4" cy="439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2652677" y="2790494"/>
            <a:ext cx="7854842" cy="247560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715717" y="1684804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8147151" y="168357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2715717" y="57788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2715717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5431434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8147151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Kinematics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5431434" y="4492911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715717" y="44929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26B8B-0143-5C36-1A0F-1EAB34AA562B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804501" y="1175047"/>
            <a:ext cx="0" cy="509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95E4-3BFD-9E95-BD8E-095E7622BC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893285" y="1982158"/>
            <a:ext cx="3253866" cy="1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8D64F7-3633-A407-5FF6-1E51085B170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804501" y="2281963"/>
            <a:ext cx="0" cy="64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69568-CED0-7A7E-280B-DFDE463F6E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93285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9F98D-B61C-80E4-85CF-6921E22E188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09002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8147151" y="449291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D33CFC-CA33-673A-76CB-56D785E39AD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235935" y="2280737"/>
            <a:ext cx="0" cy="648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7609002" y="4791491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4893285" y="4791490"/>
            <a:ext cx="5381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D1EC3F-65C2-D7A1-92C9-A517511767C7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3804501" y="3526122"/>
            <a:ext cx="0" cy="96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8147151" y="5503394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9235935" y="5090070"/>
            <a:ext cx="0" cy="41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DEF508-B242-6D24-FB9D-C465FCFEB1DE}"/>
              </a:ext>
            </a:extLst>
          </p:cNvPr>
          <p:cNvSpPr/>
          <p:nvPr/>
        </p:nvSpPr>
        <p:spPr>
          <a:xfrm>
            <a:off x="5109993" y="577275"/>
            <a:ext cx="2940209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manual definition of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C887A15-59B5-6B0E-FC40-52FB8EC71B0E}"/>
              </a:ext>
            </a:extLst>
          </p:cNvPr>
          <p:cNvCxnSpPr>
            <a:stCxn id="75" idx="2"/>
          </p:cNvCxnSpPr>
          <p:nvPr/>
        </p:nvCxnSpPr>
        <p:spPr>
          <a:xfrm rot="5400000">
            <a:off x="5482120" y="585600"/>
            <a:ext cx="509144" cy="16868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2A29A48-083F-CC26-9397-854EA2D33656}"/>
              </a:ext>
            </a:extLst>
          </p:cNvPr>
          <p:cNvSpPr/>
          <p:nvPr/>
        </p:nvSpPr>
        <p:spPr>
          <a:xfrm>
            <a:off x="8147151" y="3719724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Positions</a:t>
            </a:r>
            <a:endParaRPr lang="en-DE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EC0500-F7FD-7184-4601-338777BFAC06}"/>
              </a:ext>
            </a:extLst>
          </p:cNvPr>
          <p:cNvCxnSpPr>
            <a:stCxn id="13" idx="2"/>
            <a:endCxn id="83" idx="0"/>
          </p:cNvCxnSpPr>
          <p:nvPr/>
        </p:nvCxnSpPr>
        <p:spPr>
          <a:xfrm>
            <a:off x="9235935" y="3526122"/>
            <a:ext cx="0" cy="193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5E54F4-2F1C-361C-B6E5-324ED3824685}"/>
              </a:ext>
            </a:extLst>
          </p:cNvPr>
          <p:cNvCxnSpPr>
            <a:stCxn id="83" idx="2"/>
            <a:endCxn id="58" idx="0"/>
          </p:cNvCxnSpPr>
          <p:nvPr/>
        </p:nvCxnSpPr>
        <p:spPr>
          <a:xfrm>
            <a:off x="9235935" y="4316883"/>
            <a:ext cx="0" cy="17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01400-025B-D322-A0EF-087D2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8" y="465908"/>
            <a:ext cx="565218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903D-5A46-0667-0FB9-8BE0ACC5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11" y="2060044"/>
            <a:ext cx="5757430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26B73-CB30-2818-07E8-0DD385A5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11" y="5002366"/>
            <a:ext cx="574395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DA2F6-2B76-BA7D-C4D3-84A4FB5B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11" y="3537957"/>
            <a:ext cx="581031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7CE8D7-6A0A-7844-0FD9-66AAA256CD34}"/>
              </a:ext>
            </a:extLst>
          </p:cNvPr>
          <p:cNvSpPr/>
          <p:nvPr/>
        </p:nvSpPr>
        <p:spPr>
          <a:xfrm>
            <a:off x="8316915" y="1944209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E25CD-CAC1-23EB-0A46-ED032F9C3B02}"/>
              </a:ext>
            </a:extLst>
          </p:cNvPr>
          <p:cNvSpPr/>
          <p:nvPr/>
        </p:nvSpPr>
        <p:spPr>
          <a:xfrm>
            <a:off x="8316915" y="3415370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EC6DF-4895-9A6F-180C-20D51F01672E}"/>
              </a:ext>
            </a:extLst>
          </p:cNvPr>
          <p:cNvSpPr/>
          <p:nvPr/>
        </p:nvSpPr>
        <p:spPr>
          <a:xfrm>
            <a:off x="8316915" y="4920544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A010A5-C12F-5DF3-995F-BB9B4B723F1A}"/>
              </a:ext>
            </a:extLst>
          </p:cNvPr>
          <p:cNvCxnSpPr>
            <a:endCxn id="9" idx="1"/>
          </p:cNvCxnSpPr>
          <p:nvPr/>
        </p:nvCxnSpPr>
        <p:spPr>
          <a:xfrm>
            <a:off x="2459115" y="1725908"/>
            <a:ext cx="997396" cy="964136"/>
          </a:xfrm>
          <a:prstGeom prst="bentConnector3">
            <a:avLst>
              <a:gd name="adj1" fmla="val 7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953003-3D17-782F-BD9E-67C0A7AFB0B0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736789" y="2448234"/>
            <a:ext cx="2442049" cy="9973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4DF772-CFDA-558A-6EDA-4C05D73B14C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004584" y="3180438"/>
            <a:ext cx="3906459" cy="9973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7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1966558" y="2106372"/>
            <a:ext cx="8258883" cy="290063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329828" y="2309473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3567512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1042565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4805196" y="230947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6411628" y="317618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7280564" y="2311158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export joint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4805196" y="4203086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329828" y="420377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7280564" y="4203087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 flipV="1">
            <a:off x="6982764" y="4501666"/>
            <a:ext cx="297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07396" y="4501666"/>
            <a:ext cx="297800" cy="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7280564" y="5215961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8369348" y="4800246"/>
            <a:ext cx="0" cy="415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71EE8-0090-5AB2-ACF2-9BC3D8030C55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>
            <a:off x="8589196" y="2609738"/>
            <a:ext cx="868936" cy="865025"/>
          </a:xfrm>
          <a:prstGeom prst="bentConnector3">
            <a:avLst>
              <a:gd name="adj1" fmla="val -263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5742A8F-BF7C-EC9C-2D67-258EC9891AC7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5893980" y="2906631"/>
            <a:ext cx="517648" cy="5681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2FAF4B-C8DC-B9F2-EC04-7635C92F275E}"/>
              </a:ext>
            </a:extLst>
          </p:cNvPr>
          <p:cNvCxnSpPr>
            <a:stCxn id="13" idx="3"/>
            <a:endCxn id="58" idx="3"/>
          </p:cNvCxnSpPr>
          <p:nvPr/>
        </p:nvCxnSpPr>
        <p:spPr>
          <a:xfrm>
            <a:off x="9458132" y="2609738"/>
            <a:ext cx="12700" cy="1891929"/>
          </a:xfrm>
          <a:prstGeom prst="bentConnector3">
            <a:avLst>
              <a:gd name="adj1" fmla="val 3617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C2AF02-9232-0F7F-FE17-61ACF6E37AF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507396" y="2608051"/>
            <a:ext cx="297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73891E-4D7C-CF9B-FE66-B99336889F47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418612" y="2906632"/>
            <a:ext cx="0" cy="129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DBD0C7B-7289-AE03-D6E5-4665F2B24403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695621" y="1348797"/>
            <a:ext cx="683667" cy="123768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3B8BB0-7A0A-2E88-72FB-035B2D3D305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2433147" y="1324007"/>
            <a:ext cx="683667" cy="1287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FD310-3784-3A05-AE76-EAA1671CB54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982764" y="2608051"/>
            <a:ext cx="297800" cy="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B9D49D-2774-229C-E676-70927A9AE2DB}"/>
              </a:ext>
            </a:extLst>
          </p:cNvPr>
          <p:cNvCxnSpPr>
            <a:cxnSpLocks/>
            <a:stCxn id="10" idx="0"/>
            <a:endCxn id="79" idx="2"/>
          </p:cNvCxnSpPr>
          <p:nvPr/>
        </p:nvCxnSpPr>
        <p:spPr>
          <a:xfrm rot="5400000" flipH="1" flipV="1">
            <a:off x="6724663" y="813686"/>
            <a:ext cx="665102" cy="2326468"/>
          </a:xfrm>
          <a:prstGeom prst="bentConnector3">
            <a:avLst>
              <a:gd name="adj1" fmla="val 5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3BAC1B-1108-6CCB-C79B-6074670EA278}"/>
              </a:ext>
            </a:extLst>
          </p:cNvPr>
          <p:cNvSpPr/>
          <p:nvPr/>
        </p:nvSpPr>
        <p:spPr>
          <a:xfrm>
            <a:off x="7131664" y="10472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G-Code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172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599CF4-7257-1142-238C-45C654B967DD}"/>
              </a:ext>
            </a:extLst>
          </p:cNvPr>
          <p:cNvCxnSpPr>
            <a:cxnSpLocks/>
          </p:cNvCxnSpPr>
          <p:nvPr/>
        </p:nvCxnSpPr>
        <p:spPr>
          <a:xfrm>
            <a:off x="6893907" y="4397362"/>
            <a:ext cx="573762" cy="48001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507A4A-8C9E-F894-82F8-0D8A9E7C147E}"/>
              </a:ext>
            </a:extLst>
          </p:cNvPr>
          <p:cNvSpPr/>
          <p:nvPr/>
        </p:nvSpPr>
        <p:spPr>
          <a:xfrm>
            <a:off x="1633928" y="5471410"/>
            <a:ext cx="1626433" cy="30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72F24-00AA-A7AD-55CD-933422CE621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447143" y="4546861"/>
            <a:ext cx="1" cy="924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327A4-7903-AE66-1018-CE241E09EC0E}"/>
              </a:ext>
            </a:extLst>
          </p:cNvPr>
          <p:cNvGrpSpPr/>
          <p:nvPr/>
        </p:nvGrpSpPr>
        <p:grpSpPr>
          <a:xfrm>
            <a:off x="2291568" y="4121619"/>
            <a:ext cx="311150" cy="780842"/>
            <a:chOff x="2285219" y="4182152"/>
            <a:chExt cx="311150" cy="78084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C7D1EF0-3048-EBAB-E118-2F32D6C88601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563F980-8288-4F46-CCD3-616F18EA6563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EFDC5628-8529-CDD5-0E50-E408DEBA77E4}"/>
              </a:ext>
            </a:extLst>
          </p:cNvPr>
          <p:cNvSpPr/>
          <p:nvPr/>
        </p:nvSpPr>
        <p:spPr>
          <a:xfrm>
            <a:off x="3109156" y="35946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B8EEC-56D8-53F1-670F-71D866E1B602}"/>
              </a:ext>
            </a:extLst>
          </p:cNvPr>
          <p:cNvCxnSpPr>
            <a:cxnSpLocks/>
          </p:cNvCxnSpPr>
          <p:nvPr/>
        </p:nvCxnSpPr>
        <p:spPr>
          <a:xfrm flipV="1">
            <a:off x="2453492" y="3740150"/>
            <a:ext cx="0" cy="509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FDBB73-FA02-037A-9D09-10BD84B14CBD}"/>
              </a:ext>
            </a:extLst>
          </p:cNvPr>
          <p:cNvCxnSpPr>
            <a:cxnSpLocks/>
          </p:cNvCxnSpPr>
          <p:nvPr/>
        </p:nvCxnSpPr>
        <p:spPr>
          <a:xfrm flipH="1">
            <a:off x="2414874" y="3761874"/>
            <a:ext cx="6104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7A32A-3B19-FA5D-F7F6-1B5B5EE54C1A}"/>
              </a:ext>
            </a:extLst>
          </p:cNvPr>
          <p:cNvCxnSpPr>
            <a:cxnSpLocks/>
          </p:cNvCxnSpPr>
          <p:nvPr/>
        </p:nvCxnSpPr>
        <p:spPr>
          <a:xfrm flipV="1">
            <a:off x="3420669" y="3750353"/>
            <a:ext cx="456889" cy="62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0CBD5D5-6DB5-65D0-6093-BB5FF3D40311}"/>
              </a:ext>
            </a:extLst>
          </p:cNvPr>
          <p:cNvSpPr/>
          <p:nvPr/>
        </p:nvSpPr>
        <p:spPr>
          <a:xfrm>
            <a:off x="3980847" y="35946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082C9D-BAB6-86F5-F407-47049924D76D}"/>
              </a:ext>
            </a:extLst>
          </p:cNvPr>
          <p:cNvCxnSpPr>
            <a:cxnSpLocks/>
          </p:cNvCxnSpPr>
          <p:nvPr/>
        </p:nvCxnSpPr>
        <p:spPr>
          <a:xfrm flipH="1">
            <a:off x="4264307" y="3755140"/>
            <a:ext cx="3387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A8FFAD-1FCE-E31F-E662-23995D8C4F88}"/>
              </a:ext>
            </a:extLst>
          </p:cNvPr>
          <p:cNvGrpSpPr/>
          <p:nvPr/>
        </p:nvGrpSpPr>
        <p:grpSpPr>
          <a:xfrm rot="16200000">
            <a:off x="4751696" y="3363795"/>
            <a:ext cx="311150" cy="780842"/>
            <a:chOff x="2285219" y="4182152"/>
            <a:chExt cx="311150" cy="78084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1BD5D36-26EA-F2EA-3972-0E61473E76D9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0EF990A-069E-2BB8-4315-D0145732FD17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936516-EA30-62F4-5B69-4621B5EA40EF}"/>
              </a:ext>
            </a:extLst>
          </p:cNvPr>
          <p:cNvCxnSpPr>
            <a:cxnSpLocks/>
          </p:cNvCxnSpPr>
          <p:nvPr/>
        </p:nvCxnSpPr>
        <p:spPr>
          <a:xfrm flipH="1">
            <a:off x="5251954" y="3749290"/>
            <a:ext cx="8743" cy="801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8BFC8FCF-D5C9-342E-83CC-ABF36EBC051E}"/>
              </a:ext>
            </a:extLst>
          </p:cNvPr>
          <p:cNvSpPr/>
          <p:nvPr/>
        </p:nvSpPr>
        <p:spPr>
          <a:xfrm rot="5400000">
            <a:off x="5084582" y="4675219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26A4E7-71F1-C8DE-F884-475EBFF66955}"/>
              </a:ext>
            </a:extLst>
          </p:cNvPr>
          <p:cNvCxnSpPr>
            <a:cxnSpLocks/>
          </p:cNvCxnSpPr>
          <p:nvPr/>
        </p:nvCxnSpPr>
        <p:spPr>
          <a:xfrm flipH="1">
            <a:off x="5400677" y="4844764"/>
            <a:ext cx="4632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A8994E-1E3E-DD95-0487-95AB1C77A3B2}"/>
              </a:ext>
            </a:extLst>
          </p:cNvPr>
          <p:cNvGrpSpPr/>
          <p:nvPr/>
        </p:nvGrpSpPr>
        <p:grpSpPr>
          <a:xfrm rot="5400000">
            <a:off x="6013149" y="4453614"/>
            <a:ext cx="311150" cy="780842"/>
            <a:chOff x="2285219" y="4182152"/>
            <a:chExt cx="311150" cy="780842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1CE28D5-761A-0DD2-FEA8-172CC951D6BD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D50843-C742-A4D9-59C0-E2AB9041CC40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219F23-41E5-4416-5238-3536DF667DD2}"/>
              </a:ext>
            </a:extLst>
          </p:cNvPr>
          <p:cNvCxnSpPr>
            <a:cxnSpLocks/>
          </p:cNvCxnSpPr>
          <p:nvPr/>
        </p:nvCxnSpPr>
        <p:spPr>
          <a:xfrm>
            <a:off x="6452782" y="4842003"/>
            <a:ext cx="4248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EBB0F2-0A4C-5E79-C40B-5E5349F2EBEA}"/>
              </a:ext>
            </a:extLst>
          </p:cNvPr>
          <p:cNvCxnSpPr>
            <a:cxnSpLocks/>
          </p:cNvCxnSpPr>
          <p:nvPr/>
        </p:nvCxnSpPr>
        <p:spPr>
          <a:xfrm flipV="1">
            <a:off x="6848690" y="4427808"/>
            <a:ext cx="0" cy="4495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370B94F-3CDE-DD3F-9C62-7B11CF293633}"/>
              </a:ext>
            </a:extLst>
          </p:cNvPr>
          <p:cNvSpPr/>
          <p:nvPr/>
        </p:nvSpPr>
        <p:spPr>
          <a:xfrm>
            <a:off x="6686054" y="4191000"/>
            <a:ext cx="325271" cy="286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482C46-4F7F-742B-4590-A0D66D028636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7011325" y="4334105"/>
            <a:ext cx="1284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459777-DCDA-1775-F08B-61ED03897BF7}"/>
              </a:ext>
            </a:extLst>
          </p:cNvPr>
          <p:cNvCxnSpPr>
            <a:cxnSpLocks/>
          </p:cNvCxnSpPr>
          <p:nvPr/>
        </p:nvCxnSpPr>
        <p:spPr>
          <a:xfrm flipH="1">
            <a:off x="6808382" y="5009135"/>
            <a:ext cx="6756" cy="1005903"/>
          </a:xfrm>
          <a:prstGeom prst="straightConnector1">
            <a:avLst/>
          </a:prstGeom>
          <a:ln w="76200">
            <a:solidFill>
              <a:srgbClr val="1F02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4037DD-1B15-0CFB-2EE7-4A9D0C8703A2}"/>
              </a:ext>
            </a:extLst>
          </p:cNvPr>
          <p:cNvSpPr txBox="1"/>
          <p:nvPr/>
        </p:nvSpPr>
        <p:spPr>
          <a:xfrm>
            <a:off x="8284236" y="4150195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DE" sz="2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D9D4-A3BA-38F1-4935-6A8267453AFF}"/>
              </a:ext>
            </a:extLst>
          </p:cNvPr>
          <p:cNvSpPr txBox="1"/>
          <p:nvPr/>
        </p:nvSpPr>
        <p:spPr>
          <a:xfrm>
            <a:off x="7415040" y="4755965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  <a:endParaRPr lang="en-DE" sz="2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17445-17AC-936D-955A-26A064F4BF78}"/>
              </a:ext>
            </a:extLst>
          </p:cNvPr>
          <p:cNvSpPr txBox="1"/>
          <p:nvPr/>
        </p:nvSpPr>
        <p:spPr>
          <a:xfrm>
            <a:off x="6659944" y="5997503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  <a:endParaRPr lang="en-DE" sz="2800" dirty="0"/>
          </a:p>
        </p:txBody>
      </p:sp>
      <p:sp>
        <p:nvSpPr>
          <p:cNvPr id="76" name="Block Arc 75">
            <a:extLst>
              <a:ext uri="{FF2B5EF4-FFF2-40B4-BE49-F238E27FC236}">
                <a16:creationId xmlns:a16="http://schemas.microsoft.com/office/drawing/2014/main" id="{8669453D-0D4A-531C-2797-A60AC3E5D85B}"/>
              </a:ext>
            </a:extLst>
          </p:cNvPr>
          <p:cNvSpPr/>
          <p:nvPr/>
        </p:nvSpPr>
        <p:spPr>
          <a:xfrm>
            <a:off x="4980720" y="451952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8" name="Block Arc 77">
            <a:extLst>
              <a:ext uri="{FF2B5EF4-FFF2-40B4-BE49-F238E27FC236}">
                <a16:creationId xmlns:a16="http://schemas.microsoft.com/office/drawing/2014/main" id="{10ACC540-1F78-6D45-DB81-3358825A0AA6}"/>
              </a:ext>
            </a:extLst>
          </p:cNvPr>
          <p:cNvSpPr/>
          <p:nvPr/>
        </p:nvSpPr>
        <p:spPr>
          <a:xfrm rot="16200000">
            <a:off x="3843489" y="3503622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9" name="Block Arc 78">
            <a:extLst>
              <a:ext uri="{FF2B5EF4-FFF2-40B4-BE49-F238E27FC236}">
                <a16:creationId xmlns:a16="http://schemas.microsoft.com/office/drawing/2014/main" id="{87A9DEAB-BF6B-1567-F0FB-DEFEA565B547}"/>
              </a:ext>
            </a:extLst>
          </p:cNvPr>
          <p:cNvSpPr/>
          <p:nvPr/>
        </p:nvSpPr>
        <p:spPr>
          <a:xfrm rot="16200000">
            <a:off x="2978634" y="3495169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2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054"/>
              </p:ext>
            </p:extLst>
          </p:nvPr>
        </p:nvGraphicFramePr>
        <p:xfrm>
          <a:off x="746166" y="4071964"/>
          <a:ext cx="514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26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0557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77961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12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Widescreen</PresentationFormat>
  <Paragraphs>265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Nalivaika, Jan (ext) (T AMC FMP-DE)</cp:lastModifiedBy>
  <cp:revision>71</cp:revision>
  <dcterms:created xsi:type="dcterms:W3CDTF">2023-11-07T08:30:25Z</dcterms:created>
  <dcterms:modified xsi:type="dcterms:W3CDTF">2023-12-04T15:56:19Z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