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9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08/11/2023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6E1E837-3E31-AF24-65E2-CF134FDA4997}"/>
              </a:ext>
            </a:extLst>
          </p:cNvPr>
          <p:cNvGrpSpPr/>
          <p:nvPr/>
        </p:nvGrpSpPr>
        <p:grpSpPr>
          <a:xfrm>
            <a:off x="1711569" y="1970394"/>
            <a:ext cx="6392847" cy="2842924"/>
            <a:chOff x="1711569" y="1970394"/>
            <a:chExt cx="6392847" cy="28429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8183" y="1970394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970394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711569" y="4216159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9277" y="2567553"/>
              <a:ext cx="0" cy="44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40371" y="2567553"/>
              <a:ext cx="1342951" cy="447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 flipV="1">
              <a:off x="3965510" y="4514738"/>
              <a:ext cx="3326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711569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965510" y="3314118"/>
              <a:ext cx="332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ECD16AEA-612A-1AED-2C23-34C669CEA56A}"/>
              </a:ext>
            </a:extLst>
          </p:cNvPr>
          <p:cNvGrpSpPr/>
          <p:nvPr/>
        </p:nvGrpSpPr>
        <p:grpSpPr>
          <a:xfrm>
            <a:off x="340143" y="455677"/>
            <a:ext cx="10371993" cy="6145532"/>
            <a:chOff x="406131" y="389689"/>
            <a:chExt cx="10371993" cy="61455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D7E261-F4CE-AA63-F1B1-D1D0B029BCC3}"/>
                </a:ext>
              </a:extLst>
            </p:cNvPr>
            <p:cNvSpPr/>
            <p:nvPr/>
          </p:nvSpPr>
          <p:spPr>
            <a:xfrm>
              <a:off x="3722862" y="389689"/>
              <a:ext cx="2373138" cy="1795154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709622" y="395342"/>
              <a:ext cx="2332532" cy="2285140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F8ED71-F394-E685-8CCA-C8B6C58A733E}"/>
                </a:ext>
              </a:extLst>
            </p:cNvPr>
            <p:cNvSpPr/>
            <p:nvPr/>
          </p:nvSpPr>
          <p:spPr>
            <a:xfrm>
              <a:off x="3844844" y="1404032"/>
              <a:ext cx="2128267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CAM Simulation</a:t>
              </a:r>
              <a:endParaRPr lang="en-DE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3722862" y="2535029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817025" y="532469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821361" y="1214714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1AC8C3-FD1F-DF15-62AB-D5ED0F35D8BE}"/>
                </a:ext>
              </a:extLst>
            </p:cNvPr>
            <p:cNvSpPr/>
            <p:nvPr/>
          </p:nvSpPr>
          <p:spPr>
            <a:xfrm>
              <a:off x="817025" y="192732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DFE08-69B1-39DC-056C-D9AFBD44265B}"/>
                </a:ext>
              </a:extLst>
            </p:cNvPr>
            <p:cNvSpPr/>
            <p:nvPr/>
          </p:nvSpPr>
          <p:spPr>
            <a:xfrm>
              <a:off x="3844845" y="545166"/>
              <a:ext cx="2128267" cy="6276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Toolpath</a:t>
              </a:r>
              <a:endParaRPr lang="en-DE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2525700" y="3783106"/>
              <a:ext cx="1752589" cy="2752115"/>
              <a:chOff x="2954114" y="3783106"/>
              <a:chExt cx="1752589" cy="27521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54114" y="3783106"/>
                <a:ext cx="1752589" cy="275211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5916" y="4198323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5915" y="497165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5915" y="574497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4588115" y="3783106"/>
              <a:ext cx="1945620" cy="2037741"/>
              <a:chOff x="4881843" y="3783106"/>
              <a:chExt cx="1945620" cy="203774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81843" y="3783106"/>
                <a:ext cx="1945620" cy="2037741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5030916" y="4173303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5029577" y="4900467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406131" y="3783106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746707" y="1774257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A473ED-4A46-D933-50D7-151EFF96F375}"/>
                </a:ext>
              </a:extLst>
            </p:cNvPr>
            <p:cNvSpPr/>
            <p:nvPr/>
          </p:nvSpPr>
          <p:spPr>
            <a:xfrm>
              <a:off x="7746707" y="86616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Cycle time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8B966E-79F6-ABEE-D8E5-D31B2A31430C}"/>
                </a:ext>
              </a:extLst>
            </p:cNvPr>
            <p:cNvGrpSpPr/>
            <p:nvPr/>
          </p:nvGrpSpPr>
          <p:grpSpPr>
            <a:xfrm>
              <a:off x="6843561" y="3783106"/>
              <a:ext cx="3934563" cy="2609851"/>
              <a:chOff x="7054972" y="3783106"/>
              <a:chExt cx="3934563" cy="260985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CE4CEA-72A4-D8B2-DEDF-CB90EC714716}"/>
                  </a:ext>
                </a:extLst>
              </p:cNvPr>
              <p:cNvSpPr/>
              <p:nvPr/>
            </p:nvSpPr>
            <p:spPr>
              <a:xfrm>
                <a:off x="7054972" y="3783106"/>
                <a:ext cx="3934563" cy="2609851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FA7018-D17C-28F8-8ED2-8558F0F9AAC8}"/>
                  </a:ext>
                </a:extLst>
              </p:cNvPr>
              <p:cNvSpPr/>
              <p:nvPr/>
            </p:nvSpPr>
            <p:spPr>
              <a:xfrm>
                <a:off x="7204403" y="4935902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Stiffness value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8824168" y="4935901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8824168" y="569316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289430-CEC9-7FC9-23B0-8CFACCA22364}"/>
                  </a:ext>
                </a:extLst>
              </p:cNvPr>
              <p:cNvSpPr/>
              <p:nvPr/>
            </p:nvSpPr>
            <p:spPr>
              <a:xfrm>
                <a:off x="7958119" y="3948673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 + MBS Simulation</a:t>
                </a:r>
                <a:endParaRPr lang="en-DE" dirty="0"/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stCxn id="28" idx="3"/>
              <a:endCxn id="10" idx="0"/>
            </p:cNvCxnSpPr>
            <p:nvPr/>
          </p:nvCxnSpPr>
          <p:spPr>
            <a:xfrm flipV="1">
              <a:off x="3042154" y="545166"/>
              <a:ext cx="1866825" cy="992746"/>
            </a:xfrm>
            <a:prstGeom prst="bentConnector4">
              <a:avLst>
                <a:gd name="adj1" fmla="val 21499"/>
                <a:gd name="adj2" fmla="val 1381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25B8746-8F30-ADAD-AD7C-9E96C8742BC1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 flipH="1">
              <a:off x="4908978" y="1172810"/>
              <a:ext cx="1" cy="231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FBFDF2C-920A-0E02-21BB-D5B6FA5F940D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4908978" y="2001191"/>
              <a:ext cx="453" cy="533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BB3CE74F-F05D-45E4-3908-DA3942889F89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rot="5400000">
              <a:off x="2741823" y="1615498"/>
              <a:ext cx="708212" cy="36270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stCxn id="6" idx="2"/>
              <a:endCxn id="24" idx="0"/>
            </p:cNvCxnSpPr>
            <p:nvPr/>
          </p:nvCxnSpPr>
          <p:spPr>
            <a:xfrm rot="16200000" flipH="1">
              <a:off x="4881072" y="3103253"/>
              <a:ext cx="708212" cy="6514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stCxn id="6" idx="2"/>
              <a:endCxn id="16" idx="0"/>
            </p:cNvCxnSpPr>
            <p:nvPr/>
          </p:nvCxnSpPr>
          <p:spPr>
            <a:xfrm rot="5400000">
              <a:off x="3801607" y="2675282"/>
              <a:ext cx="708212" cy="15074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42FF1C2-4941-733D-60F0-583390587582}"/>
                </a:ext>
              </a:extLst>
            </p:cNvPr>
            <p:cNvCxnSpPr>
              <a:stCxn id="6" idx="3"/>
              <a:endCxn id="29" idx="0"/>
            </p:cNvCxnSpPr>
            <p:nvPr/>
          </p:nvCxnSpPr>
          <p:spPr>
            <a:xfrm>
              <a:off x="6096000" y="2804962"/>
              <a:ext cx="2714842" cy="11437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285024C9-751D-5779-B765-179B17002AE4}"/>
                </a:ext>
              </a:extLst>
            </p:cNvPr>
            <p:cNvCxnSpPr>
              <a:stCxn id="29" idx="2"/>
              <a:endCxn id="2" idx="0"/>
            </p:cNvCxnSpPr>
            <p:nvPr/>
          </p:nvCxnSpPr>
          <p:spPr>
            <a:xfrm rot="5400000">
              <a:off x="8064130" y="4189190"/>
              <a:ext cx="390070" cy="1103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188A4E89-F1D8-12AC-D253-6E9392C8A180}"/>
                </a:ext>
              </a:extLst>
            </p:cNvPr>
            <p:cNvCxnSpPr>
              <a:cxnSpLocks/>
              <a:stCxn id="29" idx="2"/>
              <a:endCxn id="3" idx="0"/>
            </p:cNvCxnSpPr>
            <p:nvPr/>
          </p:nvCxnSpPr>
          <p:spPr>
            <a:xfrm rot="16200000" flipH="1">
              <a:off x="9003170" y="4353503"/>
              <a:ext cx="390069" cy="77472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7E78311-3943-1113-1BBB-FA85D4F6A25C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9585567" y="5533060"/>
              <a:ext cx="0" cy="160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27E7190B-572E-9338-0F81-82625D7A6FED}"/>
                </a:ext>
              </a:extLst>
            </p:cNvPr>
            <p:cNvCxnSpPr>
              <a:stCxn id="6" idx="3"/>
              <a:endCxn id="26" idx="2"/>
            </p:cNvCxnSpPr>
            <p:nvPr/>
          </p:nvCxnSpPr>
          <p:spPr>
            <a:xfrm flipV="1">
              <a:off x="6096000" y="2371416"/>
              <a:ext cx="2714841" cy="433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C419FD4-AB46-ECAF-4266-08F0664577F2}"/>
                </a:ext>
              </a:extLst>
            </p:cNvPr>
            <p:cNvCxnSpPr>
              <a:stCxn id="4" idx="3"/>
              <a:endCxn id="27" idx="1"/>
            </p:cNvCxnSpPr>
            <p:nvPr/>
          </p:nvCxnSpPr>
          <p:spPr>
            <a:xfrm flipV="1">
              <a:off x="5973111" y="1164744"/>
              <a:ext cx="1773596" cy="5378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/>
            <p:nvPr/>
          </p:nvCxnSpPr>
          <p:spPr>
            <a:xfrm>
              <a:off x="3955746" y="2890215"/>
              <a:ext cx="1" cy="81780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Jan Nalivaika</cp:lastModifiedBy>
  <cp:revision>9</cp:revision>
  <dcterms:created xsi:type="dcterms:W3CDTF">2023-11-07T08:30:25Z</dcterms:created>
  <dcterms:modified xsi:type="dcterms:W3CDTF">2023-11-08T14:06:31Z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