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8" r:id="rId10"/>
    <p:sldId id="262" r:id="rId11"/>
    <p:sldId id="263" r:id="rId12"/>
    <p:sldId id="266" r:id="rId13"/>
    <p:sldId id="269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15018D"/>
    <a:srgbClr val="1F0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>
        <p:scale>
          <a:sx n="125" d="100"/>
          <a:sy n="125" d="100"/>
        </p:scale>
        <p:origin x="21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21/11/2023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21/11/2023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21/11/2023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21/11/2023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21/11/2023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21/11/2023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21/11/2023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3B4E20-EABF-8BE2-F92F-110C40606397}"/>
              </a:ext>
            </a:extLst>
          </p:cNvPr>
          <p:cNvSpPr/>
          <p:nvPr/>
        </p:nvSpPr>
        <p:spPr>
          <a:xfrm>
            <a:off x="3272589" y="2334575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50683"/>
              </p:ext>
            </p:extLst>
          </p:nvPr>
        </p:nvGraphicFramePr>
        <p:xfrm>
          <a:off x="2056817" y="4024339"/>
          <a:ext cx="5856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390486"/>
              </p:ext>
            </p:extLst>
          </p:nvPr>
        </p:nvGraphicFramePr>
        <p:xfrm>
          <a:off x="389942" y="4071964"/>
          <a:ext cx="58565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55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566553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0.6s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0.7s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0.8s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5656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Widescreen</PresentationFormat>
  <Paragraphs>196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(ext) (T AMC FMP-DE)</cp:lastModifiedBy>
  <cp:revision>40</cp:revision>
  <dcterms:created xsi:type="dcterms:W3CDTF">2023-11-07T08:30:25Z</dcterms:created>
  <dcterms:modified xsi:type="dcterms:W3CDTF">2023-11-21T16:34:02Z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