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1" r:id="rId8"/>
    <p:sldId id="268" r:id="rId9"/>
    <p:sldId id="262" r:id="rId10"/>
    <p:sldId id="263" r:id="rId11"/>
    <p:sldId id="260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5050"/>
    <a:srgbClr val="15018D"/>
    <a:srgbClr val="1F0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5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6.9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2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6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9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3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6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 24575,'0'-1'0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1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 24575,'1'-3'0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4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7 97 24575</inkml:trace>
  <inkml:trace contextRef="#ctx0" brushRef="#br0" timeOffset="1">7 4 24575,'-1'0'0,"-4"-4"0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8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 0 24575,'-1'0'0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18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 7 24575,'-1'0'0,"-2"0"0,0-1 0,0-1 0,-2 1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7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6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4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8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17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5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24575,'1'0'0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4:01:27.565"/>
    </inkml:context>
    <inkml:brush xml:id="br0">
      <inkml:brushProperty name="width" value="0.21167" units="cm"/>
      <inkml:brushProperty name="height" value="0.21167" units="cm"/>
      <inkml:brushProperty name="color" value="#F6630D"/>
    </inkml:brush>
  </inkml:definitions>
  <inkml:trace contextRef="#ctx0" brushRef="#br0">278 1 24575,'-2'0'0,"0"1"0,-1 0 0,1 0 0,0 0 0,0 0 0,0 0 0,0 0 0,0 1 0,0-1 0,0 1 0,0-1 0,0 1 0,1 0 0,-1 0 0,1 0 0,-1-1 0,1 2 0,0-1 0,-1 0 0,0 4 0,-20 47 0,17-40 0,1-1 0,0 1 0,1-1 0,1 1 0,0 0 0,1 0 0,0 0 0,1 0 0,0 0 0,1 0 0,1 0 0,0 0 0,0 0 0,6 15 0,24 88 0,-11-60 0,-8-27 0,-1 1 0,-2 0 0,-1 0 0,-1 1 0,-2 1 0,-1-1 0,0 35 0,-6-50 0,-1-1 0,-1 1 0,0-1 0,-1 0 0,-8 17 0,-2 13 0,5-18 0,-2 0 0,-1-1 0,-17 29 0,-7 14 0,23-44 0,-2 0 0,-30 38 0,28-40 0,1-1 0,1 2 0,-12 26 0,18-29 0,1 1 0,1 0 0,0 0 0,2 1 0,1 0 0,1-1 0,1 2 0,0-1 0,2 0 0,1 0 0,1 0 0,1 0 0,0 0 0,14 44 0,-1-13 0,24 70 0,-13-55 0,33 75 0,-40-100 0,-13-28 0,0 1 0,1-2 0,1 1 0,0-2 0,17 21 0,-19-25 0,0 1 0,0-1 0,-1 1 0,-1 1 0,6 14 0,20 36 0,-24-47 0,0 0 0,-1 0 0,-1 0 0,0 1 0,-1 0 0,3 21 0,5 19 0,-9-37 0,0 0 0,-2 0 0,0 1 0,-4 38 0,0 0 0,4-39 0,-2-1 0,0 1 0,-2-1 0,0 1 0,-1-1 0,0 0 0,-2 0 0,0 0 0,-1-1 0,-14 26 0,17-36 0,1 0 0,0 0 0,1 0 0,0 0 0,0 0 0,0 1 0,-1 13 0,2-12 0,0 0 0,-1 0 0,0 0 0,-1 0 0,-4 11 0,-1-6 0,1 1 0,0 0 0,1 1 0,1-1 0,1 1 0,0 0 0,-2 21 0,-10 41 93,11-64-385,2 0 1,0 1-1,0 0 1,0 21-1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59:19.20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4:01:07.41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72 20 24575,'0'0'0,"0"-1"0,0 0 0,0 0 0,-1 0 0,1 0 0,0 0 0,0 0 0,-1 1 0,1-1 0,-1 0 0,1 0 0,-1 1 0,1-1 0,-1 0 0,1 0 0,-1 1 0,1-1 0,-1 1 0,0-1 0,1 0 0,-1 1 0,0-1 0,0 1 0,0 0 0,1-1 0,-1 1 0,0 0 0,0-1 0,0 1 0,0 0 0,0 0 0,1 0 0,-1-1 0,0 1 0,0 0 0,0 0 0,0 1 0,0-1 0,0 0 0,0 0 0,1 0 0,-1 1 0,-1-1 0,0 1 0,-1-1 0,1 1 0,0-1 0,0 1 0,0 0 0,0 0 0,-1 0 0,1 0 0,1 0 0,-1 1 0,0-1 0,0 0 0,0 1 0,1-1 0,-1 1 0,1 0 0,-2 2 0,2-2 0,0 1 0,0 0 0,0 0 0,0 0 0,1 0 0,-1-1 0,1 1 0,0 0 0,0 0 0,0 0 0,0 0 0,1 0 0,-1 0 0,1 0 0,0 0 0,-1-1 0,1 1 0,1 0 0,-1-1 0,0 1 0,1 0 0,-1-1 0,1 0 0,0 1 0,0-1 0,0 0 0,0 0 0,0 0 0,0 0 0,0 0 0,1 0 0,-1-1 0,1 1 0,-1-1 0,1 0 0,0 0 0,-1 0 0,1 0 0,4 1 0,-4-1 0,-1 0 0,1 0 0,0 0 0,-1 0 0,1-1 0,0 1 0,-1-1 0,1 0 0,0 0 0,0 0 0,-1 0 0,1 0 0,0 0 0,-1-1 0,1 1 0,0-1 0,-1 0 0,1 0 0,0 0 0,-1 0 0,0 0 0,1-1 0,-1 1 0,0-1 0,1 1 0,-1-1 0,0 0 0,0 0 0,0 0 0,-1 0 0,1 0 0,0 0 0,-1-1 0,0 1 0,1-1 0,-1 1 0,0-1 0,0 1 0,0-1 0,0-3 0,-1 4 6,0 0-1,0 0 1,0 0-1,0 0 0,0 0 1,0 0-1,-1 0 1,1 0-1,-1 0 1,0 1-1,1-1 1,-1 0-1,0 0 0,0 1 1,0-1-1,0 0 1,-1 1-1,1-1 1,0 1-1,-1 0 1,-2-3-1,-36-20-1490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9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0 24575,'-2'0'0,"0"0"0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3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 0 24575,'-3'6'0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6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93 1 24575,'0'1'0,"-1"0"0</inkml:trace>
  <inkml:trace contextRef="#ctx0" brushRef="#br0" timeOffset="1">0 113 24575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0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3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7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0.6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FD8A-0665-573C-8ACA-49630A3F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4747-3450-AFCD-CB0D-5C2E59D93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CD9B-ADA5-72D3-96D0-E16313D6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28/11/2023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CB15-1DDD-8914-CDDF-D34A1DD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B098-18AF-491F-AF4D-973D130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02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B1AF-2315-72AD-ED06-F4F53816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A032-FCF6-230F-AF18-A2D4ED8E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F31C-1076-7883-8D07-BFB8B53A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28/11/2023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8E76-CBEE-3B3D-7B9D-2ED2B0B5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3F96-A5E1-07E8-1207-92EA7128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67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3957B-D4E7-5F76-B248-9CBA2031B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A6F6-7A69-E972-36A3-848B3191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0AB6-115F-557C-3401-759EA72D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28/11/2023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A3BD-0A7A-B8CE-F328-00628857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704A-8824-385F-C314-62F9B3C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64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5D6D-DF23-B65A-6991-FE41312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D084-D1C2-8054-F843-7F64FF1D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B0B-68DD-A361-64F9-62989263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28/11/2023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78EB-1ABC-0D08-DE61-B86B3D57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E13E-5F6A-D0BC-C8B7-6C6D0C7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1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155A-34BF-47BE-7324-5A5015C4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791D4-2030-2634-DBFB-01F7C70E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7FF0-E6D6-5221-0564-6E71C446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28/11/2023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64A1-8C35-11C2-9219-ACA1E47A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2F23-4B21-4102-8B97-F611F4AF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92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EBD1-91FE-AF81-7A25-D868939C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65D7-6723-823A-7979-7409152D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DFCF-B46F-97DB-EE6C-A2DE8A1D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AAF0-7DB7-6697-58E3-4A687AFD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28/11/2023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65336-C0D9-F2B9-68A9-2AB19650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4537-2CDA-8F2F-A665-F096FBC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66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E861-CBB2-AB8C-0FBD-CECD55E3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8C72-6E69-1332-D918-272C0B01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43F28-E30B-8AF5-5867-A1053B8F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58884-05A7-E197-961B-311C0F8F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1904C-1F75-4015-E690-E1F4EA4A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CDC45-D2C6-6C50-A5D9-86D7E333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28/11/2023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59C32-4B26-CACE-BCCB-459C1C3B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7F732-B15D-B41D-2A52-87859EE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148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4313-EF76-B53C-AD87-A8946751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1C5D8-BCE6-EE70-E6A9-2699389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28/11/2023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383AA-5D11-DF5C-1FF0-090678BD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7E06-43D5-EDFD-A18E-C219D1AF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470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730F8-77D4-A013-BC38-734C2DBC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28/11/2023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29331-DDAD-869E-E8FE-1540C66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FEF2-A416-9908-D033-4E853AE8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95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21F-9773-959F-B573-F357D596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24A6-AA22-D61D-6712-8A488562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B156-68D7-DA4F-1B70-705B939E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9A3C-20E0-A966-ED63-20550A2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28/11/2023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308E-3242-10E3-0806-163E83CC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9FA1F-67DE-3B9D-F4ED-F2D6F58D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3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0E87-5792-DFAD-796C-1DD5B4CB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A6D5B-C14F-E8C1-2641-1FDC9B4BD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FA96-B1EC-407D-7273-DE06F588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E70E-6B63-F91D-00ED-426FABA7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28/11/2023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A13E-D4AD-D21E-0BEA-5F014F7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955A-D947-74BC-271A-A05B3CF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05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80B81-7478-BE44-E709-89CB6E58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72C7-3F11-5E6A-1A53-07E4C4E0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0034-0580-FD0D-7E8C-1405EF2A1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96EC-B110-4427-9456-97730D7A221B}" type="datetimeFigureOut">
              <a:rPr lang="en-DE" smtClean="0"/>
              <a:t>28/11/2023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8489-2684-C1E2-BF9C-4D1E82AAE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BEDA-3DEB-48F8-C913-BE85E36B6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8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26" Type="http://schemas.openxmlformats.org/officeDocument/2006/relationships/image" Target="../media/image11.png"/><Relationship Id="rId3" Type="http://schemas.openxmlformats.org/officeDocument/2006/relationships/image" Target="../media/image4.jpeg"/><Relationship Id="rId21" Type="http://schemas.openxmlformats.org/officeDocument/2006/relationships/customXml" Target="../ink/ink14.xml"/><Relationship Id="rId34" Type="http://schemas.openxmlformats.org/officeDocument/2006/relationships/customXml" Target="../ink/ink22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5" Type="http://schemas.openxmlformats.org/officeDocument/2006/relationships/customXml" Target="../ink/ink16.xml"/><Relationship Id="rId33" Type="http://schemas.openxmlformats.org/officeDocument/2006/relationships/customXml" Target="../ink/ink21.xml"/><Relationship Id="rId2" Type="http://schemas.openxmlformats.org/officeDocument/2006/relationships/image" Target="../media/image3.jpeg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24" Type="http://schemas.openxmlformats.org/officeDocument/2006/relationships/image" Target="../media/image10.png"/><Relationship Id="rId32" Type="http://schemas.openxmlformats.org/officeDocument/2006/relationships/customXml" Target="../ink/ink20.xml"/><Relationship Id="rId5" Type="http://schemas.openxmlformats.org/officeDocument/2006/relationships/image" Target="../media/image5.png"/><Relationship Id="rId15" Type="http://schemas.openxmlformats.org/officeDocument/2006/relationships/customXml" Target="../ink/ink8.xml"/><Relationship Id="rId23" Type="http://schemas.openxmlformats.org/officeDocument/2006/relationships/customXml" Target="../ink/ink15.xml"/><Relationship Id="rId28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customXml" Target="../ink/ink12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image" Target="../media/image9.png"/><Relationship Id="rId27" Type="http://schemas.openxmlformats.org/officeDocument/2006/relationships/customXml" Target="../ink/ink17.xml"/><Relationship Id="rId30" Type="http://schemas.openxmlformats.org/officeDocument/2006/relationships/image" Target="../media/image13.png"/><Relationship Id="rId35" Type="http://schemas.openxmlformats.org/officeDocument/2006/relationships/customXml" Target="../ink/ink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customXml" Target="../ink/ink26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EFD9024-911B-286E-A4A3-8482756E8EC0}"/>
              </a:ext>
            </a:extLst>
          </p:cNvPr>
          <p:cNvGrpSpPr/>
          <p:nvPr/>
        </p:nvGrpSpPr>
        <p:grpSpPr>
          <a:xfrm>
            <a:off x="1516288" y="1814917"/>
            <a:ext cx="6588128" cy="2998400"/>
            <a:chOff x="1516288" y="1814917"/>
            <a:chExt cx="6588128" cy="2998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0D45CB-B020-C537-D360-B5F8330DE46F}"/>
                </a:ext>
              </a:extLst>
            </p:cNvPr>
            <p:cNvSpPr/>
            <p:nvPr/>
          </p:nvSpPr>
          <p:spPr>
            <a:xfrm>
              <a:off x="4292086" y="1814919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BFAA1D-D85A-25EE-601C-E97719B6C8A7}"/>
                </a:ext>
              </a:extLst>
            </p:cNvPr>
            <p:cNvSpPr/>
            <p:nvPr/>
          </p:nvSpPr>
          <p:spPr>
            <a:xfrm>
              <a:off x="6462228" y="1820721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E84FD8-F395-94D3-F303-6DC5981ACDDA}"/>
                </a:ext>
              </a:extLst>
            </p:cNvPr>
            <p:cNvSpPr/>
            <p:nvPr/>
          </p:nvSpPr>
          <p:spPr>
            <a:xfrm>
              <a:off x="6462228" y="301553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Material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CBC93D-FFDE-2E56-2290-7D6AE5C74DDE}"/>
                </a:ext>
              </a:extLst>
            </p:cNvPr>
            <p:cNvSpPr/>
            <p:nvPr/>
          </p:nvSpPr>
          <p:spPr>
            <a:xfrm>
              <a:off x="4298183" y="301553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path</a:t>
              </a:r>
              <a:endParaRPr lang="en-DE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923BA5-7E29-4736-1C99-13DADC36139C}"/>
                </a:ext>
              </a:extLst>
            </p:cNvPr>
            <p:cNvSpPr/>
            <p:nvPr/>
          </p:nvSpPr>
          <p:spPr>
            <a:xfrm>
              <a:off x="4298183" y="421615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Parameters </a:t>
              </a:r>
              <a:endParaRPr lang="en-DE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9FD95C-5B40-C9A2-B81D-712D5623DC34}"/>
                </a:ext>
              </a:extLst>
            </p:cNvPr>
            <p:cNvSpPr/>
            <p:nvPr/>
          </p:nvSpPr>
          <p:spPr>
            <a:xfrm>
              <a:off x="1516288" y="421615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Weights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C7FD1F-3ADF-CC33-AD70-105175B331A1}"/>
                </a:ext>
              </a:extLst>
            </p:cNvPr>
            <p:cNvSpPr/>
            <p:nvPr/>
          </p:nvSpPr>
          <p:spPr>
            <a:xfrm>
              <a:off x="6406363" y="4210088"/>
              <a:ext cx="1642188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Score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9CCEF4-56C3-3EDE-1AA3-9BBB06A0AFB6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>
              <a:off x="5113180" y="2412078"/>
              <a:ext cx="6097" cy="603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7DA897-228B-001B-4F93-DFD5BB89B0F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5934274" y="2417880"/>
              <a:ext cx="1349048" cy="5915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5597F5-006E-D04D-BB27-FF7802AA4F0C}"/>
                </a:ext>
              </a:extLst>
            </p:cNvPr>
            <p:cNvCxnSpPr>
              <a:cxnSpLocks/>
              <a:stCxn id="6" idx="1"/>
              <a:endCxn id="2" idx="3"/>
            </p:cNvCxnSpPr>
            <p:nvPr/>
          </p:nvCxnSpPr>
          <p:spPr>
            <a:xfrm flipH="1">
              <a:off x="5940371" y="3314117"/>
              <a:ext cx="52185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9B72E0-AA4A-5E96-E402-6E7CB8411324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5119277" y="3612697"/>
              <a:ext cx="0" cy="603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725BD4-B87D-4675-6510-3FC0AE5E6F87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>
              <a:off x="3770229" y="4514738"/>
              <a:ext cx="52795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D941BF-3F2C-C446-C30F-ACF8CBDC2AFE}"/>
                </a:ext>
              </a:extLst>
            </p:cNvPr>
            <p:cNvCxnSpPr>
              <a:stCxn id="3" idx="3"/>
              <a:endCxn id="9" idx="1"/>
            </p:cNvCxnSpPr>
            <p:nvPr/>
          </p:nvCxnSpPr>
          <p:spPr>
            <a:xfrm flipV="1">
              <a:off x="5940371" y="4508668"/>
              <a:ext cx="465992" cy="60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5321A1-5759-70C4-7E8D-107BFBF68292}"/>
                </a:ext>
              </a:extLst>
            </p:cNvPr>
            <p:cNvSpPr/>
            <p:nvPr/>
          </p:nvSpPr>
          <p:spPr>
            <a:xfrm>
              <a:off x="1522385" y="301553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Boundary Conditions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B73746C-CA9A-8BB4-2481-4FF09EE34CD2}"/>
                </a:ext>
              </a:extLst>
            </p:cNvPr>
            <p:cNvCxnSpPr>
              <a:stCxn id="24" idx="3"/>
              <a:endCxn id="2" idx="1"/>
            </p:cNvCxnSpPr>
            <p:nvPr/>
          </p:nvCxnSpPr>
          <p:spPr>
            <a:xfrm>
              <a:off x="3776326" y="3314118"/>
              <a:ext cx="5218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45B014-583F-8362-75B2-F6A220DEE318}"/>
                </a:ext>
              </a:extLst>
            </p:cNvPr>
            <p:cNvSpPr/>
            <p:nvPr/>
          </p:nvSpPr>
          <p:spPr>
            <a:xfrm>
              <a:off x="2134138" y="181491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Adjacent parameters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82A45B-D7A1-C0DE-7BB6-44508FB2276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955232" y="2412076"/>
              <a:ext cx="1336854" cy="597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387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F0F64B-7FC2-CA6F-4330-99B516AB56B0}"/>
              </a:ext>
            </a:extLst>
          </p:cNvPr>
          <p:cNvCxnSpPr>
            <a:cxnSpLocks/>
          </p:cNvCxnSpPr>
          <p:nvPr/>
        </p:nvCxnSpPr>
        <p:spPr>
          <a:xfrm flipV="1">
            <a:off x="1469230" y="2981326"/>
            <a:ext cx="807744" cy="1343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D0AC92-1EF0-F258-5ECE-E3B934F1E1E4}"/>
              </a:ext>
            </a:extLst>
          </p:cNvPr>
          <p:cNvCxnSpPr>
            <a:cxnSpLocks/>
          </p:cNvCxnSpPr>
          <p:nvPr/>
        </p:nvCxnSpPr>
        <p:spPr>
          <a:xfrm>
            <a:off x="1343023" y="4343401"/>
            <a:ext cx="8705850" cy="25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DDA6C9-CF30-5B91-1DF4-FE62A6503953}"/>
              </a:ext>
            </a:extLst>
          </p:cNvPr>
          <p:cNvCxnSpPr/>
          <p:nvPr/>
        </p:nvCxnSpPr>
        <p:spPr>
          <a:xfrm flipV="1">
            <a:off x="1447296" y="2586791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CC07BED-DB42-2425-A9C0-7D2BABB25475}"/>
              </a:ext>
            </a:extLst>
          </p:cNvPr>
          <p:cNvSpPr txBox="1"/>
          <p:nvPr/>
        </p:nvSpPr>
        <p:spPr>
          <a:xfrm rot="16200000">
            <a:off x="275539" y="324000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DAFAC3-4E6A-21F9-ACDA-422A6C9A5DC3}"/>
              </a:ext>
            </a:extLst>
          </p:cNvPr>
          <p:cNvCxnSpPr>
            <a:cxnSpLocks/>
          </p:cNvCxnSpPr>
          <p:nvPr/>
        </p:nvCxnSpPr>
        <p:spPr>
          <a:xfrm flipH="1">
            <a:off x="2298907" y="2981326"/>
            <a:ext cx="1358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D9DF3E1-F913-730F-B3C6-E820A38BC32C}"/>
              </a:ext>
            </a:extLst>
          </p:cNvPr>
          <p:cNvSpPr/>
          <p:nvPr/>
        </p:nvSpPr>
        <p:spPr>
          <a:xfrm>
            <a:off x="1431130" y="4291965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AB70E9-833F-87F9-03AE-A39F46BA6BBD}"/>
              </a:ext>
            </a:extLst>
          </p:cNvPr>
          <p:cNvSpPr/>
          <p:nvPr/>
        </p:nvSpPr>
        <p:spPr>
          <a:xfrm>
            <a:off x="2260806" y="292322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F87AB3-05E7-56E8-0DF3-C8C9B94B4DEE}"/>
              </a:ext>
            </a:extLst>
          </p:cNvPr>
          <p:cNvSpPr txBox="1"/>
          <p:nvPr/>
        </p:nvSpPr>
        <p:spPr>
          <a:xfrm>
            <a:off x="1419222" y="440392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85AB19C-FD22-C427-DE9F-5ED7C32E43BC}"/>
              </a:ext>
            </a:extLst>
          </p:cNvPr>
          <p:cNvSpPr/>
          <p:nvPr/>
        </p:nvSpPr>
        <p:spPr>
          <a:xfrm>
            <a:off x="3581400" y="293941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D75451-3D2D-B97F-C345-2347A8C8DB6D}"/>
              </a:ext>
            </a:extLst>
          </p:cNvPr>
          <p:cNvCxnSpPr>
            <a:cxnSpLocks/>
            <a:stCxn id="127" idx="4"/>
          </p:cNvCxnSpPr>
          <p:nvPr/>
        </p:nvCxnSpPr>
        <p:spPr>
          <a:xfrm>
            <a:off x="3619500" y="3023236"/>
            <a:ext cx="704850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F3EA5C5-1622-0D92-0AB4-404611379EB3}"/>
              </a:ext>
            </a:extLst>
          </p:cNvPr>
          <p:cNvCxnSpPr>
            <a:cxnSpLocks/>
          </p:cNvCxnSpPr>
          <p:nvPr/>
        </p:nvCxnSpPr>
        <p:spPr>
          <a:xfrm flipH="1">
            <a:off x="4324350" y="2586791"/>
            <a:ext cx="981075" cy="1432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0266017-721A-6063-746F-6559F972CC00}"/>
              </a:ext>
            </a:extLst>
          </p:cNvPr>
          <p:cNvCxnSpPr>
            <a:cxnSpLocks/>
          </p:cNvCxnSpPr>
          <p:nvPr/>
        </p:nvCxnSpPr>
        <p:spPr>
          <a:xfrm>
            <a:off x="5305425" y="2614223"/>
            <a:ext cx="790575" cy="1405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1BA7AAF-B769-AE38-9C7B-F36F6C576EC7}"/>
              </a:ext>
            </a:extLst>
          </p:cNvPr>
          <p:cNvCxnSpPr>
            <a:cxnSpLocks/>
          </p:cNvCxnSpPr>
          <p:nvPr/>
        </p:nvCxnSpPr>
        <p:spPr>
          <a:xfrm flipH="1">
            <a:off x="6096000" y="4019550"/>
            <a:ext cx="12668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91AF8B4-4F38-858F-8F01-97C10077F421}"/>
              </a:ext>
            </a:extLst>
          </p:cNvPr>
          <p:cNvCxnSpPr>
            <a:cxnSpLocks/>
          </p:cNvCxnSpPr>
          <p:nvPr/>
        </p:nvCxnSpPr>
        <p:spPr>
          <a:xfrm flipV="1">
            <a:off x="7362825" y="3023236"/>
            <a:ext cx="504825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0F555C2-0CCA-0A98-7389-290502E5D7F8}"/>
              </a:ext>
            </a:extLst>
          </p:cNvPr>
          <p:cNvCxnSpPr>
            <a:cxnSpLocks/>
          </p:cNvCxnSpPr>
          <p:nvPr/>
        </p:nvCxnSpPr>
        <p:spPr>
          <a:xfrm flipH="1">
            <a:off x="7867650" y="3023235"/>
            <a:ext cx="1971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53E37359-CA43-35AE-1DD9-F9ACBA54B35A}"/>
              </a:ext>
            </a:extLst>
          </p:cNvPr>
          <p:cNvSpPr/>
          <p:nvPr/>
        </p:nvSpPr>
        <p:spPr>
          <a:xfrm>
            <a:off x="4280302" y="3951922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D16059A-E1E6-53C3-9649-DE113FFB3678}"/>
              </a:ext>
            </a:extLst>
          </p:cNvPr>
          <p:cNvSpPr/>
          <p:nvPr/>
        </p:nvSpPr>
        <p:spPr>
          <a:xfrm>
            <a:off x="7324725" y="396599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72437DC-CA99-37B0-38E8-87AA72C10AD5}"/>
              </a:ext>
            </a:extLst>
          </p:cNvPr>
          <p:cNvSpPr/>
          <p:nvPr/>
        </p:nvSpPr>
        <p:spPr>
          <a:xfrm>
            <a:off x="5278036" y="255369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27F540C-4FEB-F5DE-25C8-82B0EDA62E85}"/>
              </a:ext>
            </a:extLst>
          </p:cNvPr>
          <p:cNvSpPr/>
          <p:nvPr/>
        </p:nvSpPr>
        <p:spPr>
          <a:xfrm>
            <a:off x="6057900" y="397105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A822F86-6E04-1BDC-CF0F-5AA29521A778}"/>
              </a:ext>
            </a:extLst>
          </p:cNvPr>
          <p:cNvSpPr/>
          <p:nvPr/>
        </p:nvSpPr>
        <p:spPr>
          <a:xfrm>
            <a:off x="7829550" y="297846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48B857-AF49-5673-5B2F-9787A2E94D9C}"/>
              </a:ext>
            </a:extLst>
          </p:cNvPr>
          <p:cNvCxnSpPr>
            <a:cxnSpLocks/>
          </p:cNvCxnSpPr>
          <p:nvPr/>
        </p:nvCxnSpPr>
        <p:spPr>
          <a:xfrm>
            <a:off x="3608808" y="2311601"/>
            <a:ext cx="15874" cy="202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E47BA8D-35D4-C7C4-13A7-7B069C545EE8}"/>
              </a:ext>
            </a:extLst>
          </p:cNvPr>
          <p:cNvCxnSpPr>
            <a:cxnSpLocks/>
          </p:cNvCxnSpPr>
          <p:nvPr/>
        </p:nvCxnSpPr>
        <p:spPr>
          <a:xfrm>
            <a:off x="4298552" y="2296607"/>
            <a:ext cx="20642" cy="205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81FA297-79D4-6439-9332-CBFFA2D6E709}"/>
              </a:ext>
            </a:extLst>
          </p:cNvPr>
          <p:cNvCxnSpPr>
            <a:cxnSpLocks/>
          </p:cNvCxnSpPr>
          <p:nvPr/>
        </p:nvCxnSpPr>
        <p:spPr>
          <a:xfrm>
            <a:off x="5317330" y="2292138"/>
            <a:ext cx="0" cy="204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89DA40-6865-948D-452B-DC92614FC92F}"/>
              </a:ext>
            </a:extLst>
          </p:cNvPr>
          <p:cNvCxnSpPr>
            <a:cxnSpLocks/>
          </p:cNvCxnSpPr>
          <p:nvPr/>
        </p:nvCxnSpPr>
        <p:spPr>
          <a:xfrm>
            <a:off x="7359550" y="2292138"/>
            <a:ext cx="0" cy="203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4B92435-4316-502B-7563-3F1DE2B8CCA2}"/>
              </a:ext>
            </a:extLst>
          </p:cNvPr>
          <p:cNvSpPr txBox="1"/>
          <p:nvPr/>
        </p:nvSpPr>
        <p:spPr>
          <a:xfrm>
            <a:off x="1682132" y="3283506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AFDDE57-4C54-360A-9CD9-D541179522CF}"/>
              </a:ext>
            </a:extLst>
          </p:cNvPr>
          <p:cNvSpPr txBox="1"/>
          <p:nvPr/>
        </p:nvSpPr>
        <p:spPr>
          <a:xfrm>
            <a:off x="4552955" y="3083600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ABDA16-B11B-89AE-24F4-4A4C22A3E6FB}"/>
              </a:ext>
            </a:extLst>
          </p:cNvPr>
          <p:cNvSpPr txBox="1"/>
          <p:nvPr/>
        </p:nvSpPr>
        <p:spPr>
          <a:xfrm>
            <a:off x="7389307" y="3182421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10AF4DA-9113-4CCC-C6CA-998555EF3F2A}"/>
              </a:ext>
            </a:extLst>
          </p:cNvPr>
          <p:cNvSpPr txBox="1"/>
          <p:nvPr/>
        </p:nvSpPr>
        <p:spPr>
          <a:xfrm>
            <a:off x="2802527" y="2614223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82A73-D315-ECCF-BF32-F681C9269AAA}"/>
              </a:ext>
            </a:extLst>
          </p:cNvPr>
          <p:cNvSpPr txBox="1"/>
          <p:nvPr/>
        </p:nvSpPr>
        <p:spPr>
          <a:xfrm>
            <a:off x="3849297" y="3001448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0B768FC-E8EB-963F-711C-FC62A6482A62}"/>
              </a:ext>
            </a:extLst>
          </p:cNvPr>
          <p:cNvSpPr txBox="1"/>
          <p:nvPr/>
        </p:nvSpPr>
        <p:spPr>
          <a:xfrm>
            <a:off x="5733824" y="2991565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2B5A304-D551-F2F5-2C29-D6F34520FD5E}"/>
              </a:ext>
            </a:extLst>
          </p:cNvPr>
          <p:cNvSpPr txBox="1"/>
          <p:nvPr/>
        </p:nvSpPr>
        <p:spPr>
          <a:xfrm>
            <a:off x="6570204" y="3582590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4071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2D318D-F823-F8C8-6A41-BBCC2E9A9887}"/>
              </a:ext>
            </a:extLst>
          </p:cNvPr>
          <p:cNvCxnSpPr>
            <a:cxnSpLocks/>
          </p:cNvCxnSpPr>
          <p:nvPr/>
        </p:nvCxnSpPr>
        <p:spPr>
          <a:xfrm flipV="1">
            <a:off x="6925303" y="2626519"/>
            <a:ext cx="73191" cy="92309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5E2896-36F9-C36D-DD93-FCB36FCC281A}"/>
              </a:ext>
            </a:extLst>
          </p:cNvPr>
          <p:cNvCxnSpPr>
            <a:cxnSpLocks/>
          </p:cNvCxnSpPr>
          <p:nvPr/>
        </p:nvCxnSpPr>
        <p:spPr>
          <a:xfrm flipV="1">
            <a:off x="6998494" y="2657475"/>
            <a:ext cx="52387" cy="6897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3CF171-5685-D114-864A-BA091B47B0F1}"/>
              </a:ext>
            </a:extLst>
          </p:cNvPr>
          <p:cNvCxnSpPr>
            <a:cxnSpLocks/>
          </p:cNvCxnSpPr>
          <p:nvPr/>
        </p:nvCxnSpPr>
        <p:spPr>
          <a:xfrm flipV="1">
            <a:off x="3428250" y="2464594"/>
            <a:ext cx="215063" cy="2549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F1DA3D-2B97-ABE1-A2B1-D4F52A2B3EF0}"/>
              </a:ext>
            </a:extLst>
          </p:cNvPr>
          <p:cNvCxnSpPr>
            <a:cxnSpLocks/>
          </p:cNvCxnSpPr>
          <p:nvPr/>
        </p:nvCxnSpPr>
        <p:spPr>
          <a:xfrm flipV="1">
            <a:off x="3517258" y="2426494"/>
            <a:ext cx="233211" cy="2930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4EBC97-DF70-F15B-6E9C-E3252A0C136E}"/>
              </a:ext>
            </a:extLst>
          </p:cNvPr>
          <p:cNvCxnSpPr>
            <a:cxnSpLocks/>
          </p:cNvCxnSpPr>
          <p:nvPr/>
        </p:nvCxnSpPr>
        <p:spPr>
          <a:xfrm flipV="1">
            <a:off x="3612508" y="2474119"/>
            <a:ext cx="216542" cy="24676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307B81-A3C1-F7C6-B965-43301B3A9BF1}"/>
              </a:ext>
            </a:extLst>
          </p:cNvPr>
          <p:cNvCxnSpPr>
            <a:cxnSpLocks/>
          </p:cNvCxnSpPr>
          <p:nvPr/>
        </p:nvCxnSpPr>
        <p:spPr>
          <a:xfrm flipV="1">
            <a:off x="3707758" y="2492483"/>
            <a:ext cx="190500" cy="231914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4E7873-A178-FCD6-E915-1E5B68F82C7F}"/>
              </a:ext>
            </a:extLst>
          </p:cNvPr>
          <p:cNvCxnSpPr>
            <a:cxnSpLocks/>
          </p:cNvCxnSpPr>
          <p:nvPr/>
        </p:nvCxnSpPr>
        <p:spPr>
          <a:xfrm flipV="1">
            <a:off x="3796766" y="2574078"/>
            <a:ext cx="127534" cy="150319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820265-D94A-787A-43F4-27CA930CE80A}"/>
              </a:ext>
            </a:extLst>
          </p:cNvPr>
          <p:cNvCxnSpPr>
            <a:cxnSpLocks/>
          </p:cNvCxnSpPr>
          <p:nvPr/>
        </p:nvCxnSpPr>
        <p:spPr>
          <a:xfrm flipV="1">
            <a:off x="3892016" y="2634508"/>
            <a:ext cx="72259" cy="91256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37E1CAE-8BB7-1781-FAAC-68D778A64989}"/>
              </a:ext>
            </a:extLst>
          </p:cNvPr>
          <p:cNvSpPr/>
          <p:nvPr/>
        </p:nvSpPr>
        <p:spPr>
          <a:xfrm>
            <a:off x="3256546" y="2718485"/>
            <a:ext cx="5082589" cy="1472334"/>
          </a:xfrm>
          <a:prstGeom prst="rect">
            <a:avLst/>
          </a:prstGeom>
          <a:solidFill>
            <a:schemeClr val="bg2">
              <a:lumMod val="9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>
            <a:cxnSpLocks/>
          </p:cNvCxnSpPr>
          <p:nvPr/>
        </p:nvCxnSpPr>
        <p:spPr>
          <a:xfrm>
            <a:off x="3144778" y="3521242"/>
            <a:ext cx="53156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>
            <a:cxnSpLocks/>
          </p:cNvCxnSpPr>
          <p:nvPr/>
        </p:nvCxnSpPr>
        <p:spPr>
          <a:xfrm flipV="1">
            <a:off x="3256547" y="1780674"/>
            <a:ext cx="0" cy="310611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8637063" y="333657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20883" y="333657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D2132E-2C52-A424-B45D-673D4AC9D3E8}"/>
              </a:ext>
            </a:extLst>
          </p:cNvPr>
          <p:cNvSpPr/>
          <p:nvPr/>
        </p:nvSpPr>
        <p:spPr>
          <a:xfrm>
            <a:off x="3266983" y="2421665"/>
            <a:ext cx="5024761" cy="1651826"/>
          </a:xfrm>
          <a:custGeom>
            <a:avLst/>
            <a:gdLst>
              <a:gd name="connsiteX0" fmla="*/ 0 w 5024761"/>
              <a:gd name="connsiteY0" fmla="*/ 401434 h 1651826"/>
              <a:gd name="connsiteX1" fmla="*/ 550415 w 5024761"/>
              <a:gd name="connsiteY1" fmla="*/ 19694 h 1651826"/>
              <a:gd name="connsiteX2" fmla="*/ 1020932 w 5024761"/>
              <a:gd name="connsiteY2" fmla="*/ 942972 h 1651826"/>
              <a:gd name="connsiteX3" fmla="*/ 1677879 w 5024761"/>
              <a:gd name="connsiteY3" fmla="*/ 1599919 h 1651826"/>
              <a:gd name="connsiteX4" fmla="*/ 2547891 w 5024761"/>
              <a:gd name="connsiteY4" fmla="*/ 942972 h 1651826"/>
              <a:gd name="connsiteX5" fmla="*/ 3222594 w 5024761"/>
              <a:gd name="connsiteY5" fmla="*/ 907461 h 1651826"/>
              <a:gd name="connsiteX6" fmla="*/ 3764132 w 5024761"/>
              <a:gd name="connsiteY6" fmla="*/ 206125 h 1651826"/>
              <a:gd name="connsiteX7" fmla="*/ 4199137 w 5024761"/>
              <a:gd name="connsiteY7" fmla="*/ 1644308 h 1651826"/>
              <a:gd name="connsiteX8" fmla="*/ 5024761 w 5024761"/>
              <a:gd name="connsiteY8" fmla="*/ 667764 h 165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4761" h="1651826">
                <a:moveTo>
                  <a:pt x="0" y="401434"/>
                </a:moveTo>
                <a:cubicBezTo>
                  <a:pt x="190130" y="165436"/>
                  <a:pt x="380260" y="-70562"/>
                  <a:pt x="550415" y="19694"/>
                </a:cubicBezTo>
                <a:cubicBezTo>
                  <a:pt x="720570" y="109950"/>
                  <a:pt x="833021" y="679601"/>
                  <a:pt x="1020932" y="942972"/>
                </a:cubicBezTo>
                <a:cubicBezTo>
                  <a:pt x="1208843" y="1206343"/>
                  <a:pt x="1423386" y="1599919"/>
                  <a:pt x="1677879" y="1599919"/>
                </a:cubicBezTo>
                <a:cubicBezTo>
                  <a:pt x="1932372" y="1599919"/>
                  <a:pt x="2290439" y="1058382"/>
                  <a:pt x="2547891" y="942972"/>
                </a:cubicBezTo>
                <a:cubicBezTo>
                  <a:pt x="2805343" y="827562"/>
                  <a:pt x="3019887" y="1030269"/>
                  <a:pt x="3222594" y="907461"/>
                </a:cubicBezTo>
                <a:cubicBezTo>
                  <a:pt x="3425301" y="784653"/>
                  <a:pt x="3601375" y="83317"/>
                  <a:pt x="3764132" y="206125"/>
                </a:cubicBezTo>
                <a:cubicBezTo>
                  <a:pt x="3926889" y="328933"/>
                  <a:pt x="3989032" y="1567368"/>
                  <a:pt x="4199137" y="1644308"/>
                </a:cubicBezTo>
                <a:cubicBezTo>
                  <a:pt x="4409242" y="1721248"/>
                  <a:pt x="4717001" y="1194506"/>
                  <a:pt x="5024761" y="66776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436CA1-AA34-6ED9-36A8-EB9AF85CEB67}"/>
              </a:ext>
            </a:extLst>
          </p:cNvPr>
          <p:cNvCxnSpPr/>
          <p:nvPr/>
        </p:nvCxnSpPr>
        <p:spPr>
          <a:xfrm>
            <a:off x="3266983" y="1988598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20011E-6BD1-1BA2-8DD3-5165D9086DD1}"/>
              </a:ext>
            </a:extLst>
          </p:cNvPr>
          <p:cNvCxnSpPr/>
          <p:nvPr/>
        </p:nvCxnSpPr>
        <p:spPr>
          <a:xfrm>
            <a:off x="3256547" y="472440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69FFD4-859F-B0B6-3287-DAB17D192661}"/>
              </a:ext>
            </a:extLst>
          </p:cNvPr>
          <p:cNvCxnSpPr/>
          <p:nvPr/>
        </p:nvCxnSpPr>
        <p:spPr>
          <a:xfrm>
            <a:off x="3266983" y="232743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67DF0E-0EA1-1848-6CB1-1215854E7500}"/>
              </a:ext>
            </a:extLst>
          </p:cNvPr>
          <p:cNvCxnSpPr/>
          <p:nvPr/>
        </p:nvCxnSpPr>
        <p:spPr>
          <a:xfrm>
            <a:off x="3256546" y="4368679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0FBD6C-52E9-1A94-8319-C25C95A602E2}"/>
              </a:ext>
            </a:extLst>
          </p:cNvPr>
          <p:cNvSpPr txBox="1"/>
          <p:nvPr/>
        </p:nvSpPr>
        <p:spPr>
          <a:xfrm>
            <a:off x="8219163" y="1770756"/>
            <a:ext cx="17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upper limit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7F3B82-E1E6-DA32-7A46-4A54ECF4ED4E}"/>
              </a:ext>
            </a:extLst>
          </p:cNvPr>
          <p:cNvSpPr txBox="1"/>
          <p:nvPr/>
        </p:nvSpPr>
        <p:spPr>
          <a:xfrm>
            <a:off x="8219163" y="4513087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lower limit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817828-F5A2-E774-001D-E1D63ABAC444}"/>
              </a:ext>
            </a:extLst>
          </p:cNvPr>
          <p:cNvSpPr txBox="1"/>
          <p:nvPr/>
        </p:nvSpPr>
        <p:spPr>
          <a:xfrm>
            <a:off x="8219163" y="213316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upper limit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C0FCFE-02B9-F2C6-113F-BF43CCCDDCB9}"/>
              </a:ext>
            </a:extLst>
          </p:cNvPr>
          <p:cNvSpPr txBox="1"/>
          <p:nvPr/>
        </p:nvSpPr>
        <p:spPr>
          <a:xfrm>
            <a:off x="8219162" y="4164949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lower limit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99392B-7017-5AA8-1579-3035500F9B8A}"/>
              </a:ext>
            </a:extLst>
          </p:cNvPr>
          <p:cNvSpPr txBox="1"/>
          <p:nvPr/>
        </p:nvSpPr>
        <p:spPr>
          <a:xfrm>
            <a:off x="4531788" y="2826456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area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6980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2149AF-2176-25A1-D1DA-3B879E1BB368}"/>
              </a:ext>
            </a:extLst>
          </p:cNvPr>
          <p:cNvCxnSpPr/>
          <p:nvPr/>
        </p:nvCxnSpPr>
        <p:spPr>
          <a:xfrm>
            <a:off x="681873" y="3749333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DFFE39-9DB9-476A-F226-669F0A9A810D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075CA2-727B-F0F2-087A-8488D8AC9C02}"/>
              </a:ext>
            </a:extLst>
          </p:cNvPr>
          <p:cNvSpPr txBox="1"/>
          <p:nvPr/>
        </p:nvSpPr>
        <p:spPr>
          <a:xfrm>
            <a:off x="2189914" y="374933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D2C6D-87B9-BC96-9C92-1F96410FD151}"/>
              </a:ext>
            </a:extLst>
          </p:cNvPr>
          <p:cNvSpPr txBox="1"/>
          <p:nvPr/>
        </p:nvSpPr>
        <p:spPr>
          <a:xfrm rot="16200000">
            <a:off x="-385611" y="264593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C11530-2DAA-4924-08A7-A7117A12AF65}"/>
              </a:ext>
            </a:extLst>
          </p:cNvPr>
          <p:cNvSpPr/>
          <p:nvPr/>
        </p:nvSpPr>
        <p:spPr>
          <a:xfrm>
            <a:off x="814219" y="2311143"/>
            <a:ext cx="3400926" cy="1119770"/>
          </a:xfrm>
          <a:custGeom>
            <a:avLst/>
            <a:gdLst>
              <a:gd name="connsiteX0" fmla="*/ 0 w 3400926"/>
              <a:gd name="connsiteY0" fmla="*/ 1091922 h 1119770"/>
              <a:gd name="connsiteX1" fmla="*/ 1179094 w 3400926"/>
              <a:gd name="connsiteY1" fmla="*/ 979627 h 1119770"/>
              <a:gd name="connsiteX2" fmla="*/ 1604210 w 3400926"/>
              <a:gd name="connsiteY2" fmla="*/ 1059 h 1119770"/>
              <a:gd name="connsiteX3" fmla="*/ 1764631 w 3400926"/>
              <a:gd name="connsiteY3" fmla="*/ 795143 h 1119770"/>
              <a:gd name="connsiteX4" fmla="*/ 2133600 w 3400926"/>
              <a:gd name="connsiteY4" fmla="*/ 1067859 h 1119770"/>
              <a:gd name="connsiteX5" fmla="*/ 3400926 w 3400926"/>
              <a:gd name="connsiteY5" fmla="*/ 1083901 h 111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0926" h="1119770">
                <a:moveTo>
                  <a:pt x="0" y="1091922"/>
                </a:moveTo>
                <a:cubicBezTo>
                  <a:pt x="455863" y="1126679"/>
                  <a:pt x="911726" y="1161437"/>
                  <a:pt x="1179094" y="979627"/>
                </a:cubicBezTo>
                <a:cubicBezTo>
                  <a:pt x="1446462" y="797817"/>
                  <a:pt x="1506621" y="31806"/>
                  <a:pt x="1604210" y="1059"/>
                </a:cubicBezTo>
                <a:cubicBezTo>
                  <a:pt x="1701800" y="-29688"/>
                  <a:pt x="1676399" y="617343"/>
                  <a:pt x="1764631" y="795143"/>
                </a:cubicBezTo>
                <a:cubicBezTo>
                  <a:pt x="1852863" y="972943"/>
                  <a:pt x="1860884" y="1019733"/>
                  <a:pt x="2133600" y="1067859"/>
                </a:cubicBezTo>
                <a:cubicBezTo>
                  <a:pt x="2406316" y="1115985"/>
                  <a:pt x="3209758" y="1101280"/>
                  <a:pt x="3400926" y="108390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5809169" y="3738202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5913442" y="198159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7317210" y="37382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4481589" y="2680796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ADB796-42CC-EF9F-F13C-1735FCD3DD9B}"/>
              </a:ext>
            </a:extLst>
          </p:cNvPr>
          <p:cNvSpPr/>
          <p:nvPr/>
        </p:nvSpPr>
        <p:spPr>
          <a:xfrm>
            <a:off x="5913442" y="2679416"/>
            <a:ext cx="3461085" cy="1058785"/>
          </a:xfrm>
          <a:custGeom>
            <a:avLst/>
            <a:gdLst>
              <a:gd name="connsiteX0" fmla="*/ 0 w 3144252"/>
              <a:gd name="connsiteY0" fmla="*/ 970553 h 1058785"/>
              <a:gd name="connsiteX1" fmla="*/ 1203157 w 3144252"/>
              <a:gd name="connsiteY1" fmla="*/ 946490 h 1058785"/>
              <a:gd name="connsiteX2" fmla="*/ 1419726 w 3144252"/>
              <a:gd name="connsiteY2" fmla="*/ 6 h 1058785"/>
              <a:gd name="connsiteX3" fmla="*/ 1491915 w 3144252"/>
              <a:gd name="connsiteY3" fmla="*/ 962532 h 1058785"/>
              <a:gd name="connsiteX4" fmla="*/ 1732547 w 3144252"/>
              <a:gd name="connsiteY4" fmla="*/ 8027 h 1058785"/>
              <a:gd name="connsiteX5" fmla="*/ 1812757 w 3144252"/>
              <a:gd name="connsiteY5" fmla="*/ 906385 h 1058785"/>
              <a:gd name="connsiteX6" fmla="*/ 3144252 w 3144252"/>
              <a:gd name="connsiteY6" fmla="*/ 1058785 h 10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4252" h="1058785">
                <a:moveTo>
                  <a:pt x="0" y="970553"/>
                </a:moveTo>
                <a:cubicBezTo>
                  <a:pt x="483268" y="1039400"/>
                  <a:pt x="966536" y="1108248"/>
                  <a:pt x="1203157" y="946490"/>
                </a:cubicBezTo>
                <a:cubicBezTo>
                  <a:pt x="1439778" y="784732"/>
                  <a:pt x="1371600" y="-2668"/>
                  <a:pt x="1419726" y="6"/>
                </a:cubicBezTo>
                <a:cubicBezTo>
                  <a:pt x="1467852" y="2680"/>
                  <a:pt x="1439778" y="961195"/>
                  <a:pt x="1491915" y="962532"/>
                </a:cubicBezTo>
                <a:cubicBezTo>
                  <a:pt x="1544052" y="963869"/>
                  <a:pt x="1679073" y="17385"/>
                  <a:pt x="1732547" y="8027"/>
                </a:cubicBezTo>
                <a:cubicBezTo>
                  <a:pt x="1786021" y="-1331"/>
                  <a:pt x="1577473" y="731259"/>
                  <a:pt x="1812757" y="906385"/>
                </a:cubicBezTo>
                <a:cubicBezTo>
                  <a:pt x="2048041" y="1081511"/>
                  <a:pt x="3030620" y="1026701"/>
                  <a:pt x="3144252" y="105878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5941514" y="2302434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5875844" y="2731553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8943471" y="2085104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8943471" y="2529429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A4B8F97-F67B-7059-A571-82000F180C36}"/>
              </a:ext>
            </a:extLst>
          </p:cNvPr>
          <p:cNvSpPr/>
          <p:nvPr/>
        </p:nvSpPr>
        <p:spPr>
          <a:xfrm>
            <a:off x="4548542" y="2809877"/>
            <a:ext cx="647174" cy="298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45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723821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828094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2231862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-603759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856166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790496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3858123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3858123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23AADA0-CCA6-EE5C-A4F4-1EEF6F3CC387}"/>
              </a:ext>
            </a:extLst>
          </p:cNvPr>
          <p:cNvSpPr/>
          <p:nvPr/>
        </p:nvSpPr>
        <p:spPr>
          <a:xfrm>
            <a:off x="828094" y="3015917"/>
            <a:ext cx="3136224" cy="1283760"/>
          </a:xfrm>
          <a:custGeom>
            <a:avLst/>
            <a:gdLst>
              <a:gd name="connsiteX0" fmla="*/ 0 w 2951747"/>
              <a:gd name="connsiteY0" fmla="*/ 1099523 h 1111516"/>
              <a:gd name="connsiteX1" fmla="*/ 1106905 w 2951747"/>
              <a:gd name="connsiteY1" fmla="*/ 955144 h 1111516"/>
              <a:gd name="connsiteX2" fmla="*/ 1435768 w 2951747"/>
              <a:gd name="connsiteY2" fmla="*/ 639 h 1111516"/>
              <a:gd name="connsiteX3" fmla="*/ 1532021 w 2951747"/>
              <a:gd name="connsiteY3" fmla="*/ 810765 h 1111516"/>
              <a:gd name="connsiteX4" fmla="*/ 1925052 w 2951747"/>
              <a:gd name="connsiteY4" fmla="*/ 1035355 h 1111516"/>
              <a:gd name="connsiteX5" fmla="*/ 2951747 w 2951747"/>
              <a:gd name="connsiteY5" fmla="*/ 1075460 h 111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1747" h="1111516">
                <a:moveTo>
                  <a:pt x="0" y="1099523"/>
                </a:moveTo>
                <a:cubicBezTo>
                  <a:pt x="433805" y="1118907"/>
                  <a:pt x="867610" y="1138291"/>
                  <a:pt x="1106905" y="955144"/>
                </a:cubicBezTo>
                <a:cubicBezTo>
                  <a:pt x="1346200" y="771997"/>
                  <a:pt x="1364915" y="24702"/>
                  <a:pt x="1435768" y="639"/>
                </a:cubicBezTo>
                <a:cubicBezTo>
                  <a:pt x="1506621" y="-23424"/>
                  <a:pt x="1450474" y="638312"/>
                  <a:pt x="1532021" y="810765"/>
                </a:cubicBezTo>
                <a:cubicBezTo>
                  <a:pt x="1613568" y="983218"/>
                  <a:pt x="1688431" y="991239"/>
                  <a:pt x="1925052" y="1035355"/>
                </a:cubicBezTo>
                <a:cubicBezTo>
                  <a:pt x="2161673" y="1079471"/>
                  <a:pt x="2709779" y="1096849"/>
                  <a:pt x="2951747" y="107546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D139A2-B408-8CB3-61C2-64B8F3698B01}"/>
              </a:ext>
            </a:extLst>
          </p:cNvPr>
          <p:cNvCxnSpPr/>
          <p:nvPr/>
        </p:nvCxnSpPr>
        <p:spPr>
          <a:xfrm>
            <a:off x="6416380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EF8C08-9AA7-3A74-9176-CB01D4353944}"/>
              </a:ext>
            </a:extLst>
          </p:cNvPr>
          <p:cNvCxnSpPr/>
          <p:nvPr/>
        </p:nvCxnSpPr>
        <p:spPr>
          <a:xfrm flipV="1">
            <a:off x="6520653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08F4A7-541B-F654-27EB-28B5C49733A9}"/>
              </a:ext>
            </a:extLst>
          </p:cNvPr>
          <p:cNvSpPr txBox="1"/>
          <p:nvPr/>
        </p:nvSpPr>
        <p:spPr>
          <a:xfrm>
            <a:off x="7924421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B3C0C-9A8F-9594-5AFE-9274CD0168DA}"/>
              </a:ext>
            </a:extLst>
          </p:cNvPr>
          <p:cNvSpPr txBox="1"/>
          <p:nvPr/>
        </p:nvSpPr>
        <p:spPr>
          <a:xfrm rot="16200000">
            <a:off x="5088800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C1BB1D-CA79-47FB-E2E3-8771D7A408B3}"/>
              </a:ext>
            </a:extLst>
          </p:cNvPr>
          <p:cNvCxnSpPr>
            <a:cxnSpLocks/>
          </p:cNvCxnSpPr>
          <p:nvPr/>
        </p:nvCxnSpPr>
        <p:spPr>
          <a:xfrm>
            <a:off x="6548725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0E0EE2-F13F-9167-9F62-77BB7B937915}"/>
              </a:ext>
            </a:extLst>
          </p:cNvPr>
          <p:cNvCxnSpPr>
            <a:cxnSpLocks/>
          </p:cNvCxnSpPr>
          <p:nvPr/>
        </p:nvCxnSpPr>
        <p:spPr>
          <a:xfrm>
            <a:off x="6483055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16085B-8446-EAAA-9C68-FD589228C6EF}"/>
              </a:ext>
            </a:extLst>
          </p:cNvPr>
          <p:cNvSpPr txBox="1"/>
          <p:nvPr/>
        </p:nvSpPr>
        <p:spPr>
          <a:xfrm>
            <a:off x="9550682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6148F-F82B-6ABF-F0E8-3511CDE80ABF}"/>
              </a:ext>
            </a:extLst>
          </p:cNvPr>
          <p:cNvSpPr txBox="1"/>
          <p:nvPr/>
        </p:nvSpPr>
        <p:spPr>
          <a:xfrm>
            <a:off x="9550682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D08AD9-819B-DCC3-C7EB-46B99CE3062B}"/>
              </a:ext>
            </a:extLst>
          </p:cNvPr>
          <p:cNvSpPr/>
          <p:nvPr/>
        </p:nvSpPr>
        <p:spPr>
          <a:xfrm>
            <a:off x="6545179" y="3267804"/>
            <a:ext cx="3064042" cy="911164"/>
          </a:xfrm>
          <a:custGeom>
            <a:avLst/>
            <a:gdLst>
              <a:gd name="connsiteX0" fmla="*/ 0 w 3064042"/>
              <a:gd name="connsiteY0" fmla="*/ 911164 h 911164"/>
              <a:gd name="connsiteX1" fmla="*/ 521368 w 3064042"/>
              <a:gd name="connsiteY1" fmla="*/ 109059 h 911164"/>
              <a:gd name="connsiteX2" fmla="*/ 2550695 w 3064042"/>
              <a:gd name="connsiteY2" fmla="*/ 93017 h 911164"/>
              <a:gd name="connsiteX3" fmla="*/ 3064042 w 3064042"/>
              <a:gd name="connsiteY3" fmla="*/ 903143 h 91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042" h="911164">
                <a:moveTo>
                  <a:pt x="0" y="911164"/>
                </a:moveTo>
                <a:cubicBezTo>
                  <a:pt x="48126" y="578290"/>
                  <a:pt x="96252" y="245417"/>
                  <a:pt x="521368" y="109059"/>
                </a:cubicBezTo>
                <a:cubicBezTo>
                  <a:pt x="946484" y="-27299"/>
                  <a:pt x="2126916" y="-39330"/>
                  <a:pt x="2550695" y="93017"/>
                </a:cubicBezTo>
                <a:cubicBezTo>
                  <a:pt x="2974474" y="225364"/>
                  <a:pt x="3019258" y="564253"/>
                  <a:pt x="3064042" y="90314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082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6A098-C5A0-F323-D506-7B1CB2DF8EFF}"/>
              </a:ext>
            </a:extLst>
          </p:cNvPr>
          <p:cNvCxnSpPr>
            <a:cxnSpLocks/>
          </p:cNvCxnSpPr>
          <p:nvPr/>
        </p:nvCxnSpPr>
        <p:spPr>
          <a:xfrm flipV="1">
            <a:off x="1572371" y="2480570"/>
            <a:ext cx="1723279" cy="538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EA9DA3-AF08-D667-CB75-A6721E185B52}"/>
              </a:ext>
            </a:extLst>
          </p:cNvPr>
          <p:cNvCxnSpPr>
            <a:cxnSpLocks/>
          </p:cNvCxnSpPr>
          <p:nvPr/>
        </p:nvCxnSpPr>
        <p:spPr>
          <a:xfrm flipV="1">
            <a:off x="1419223" y="292368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C18B75-C2F3-55FD-61A5-3B42E154AB4F}"/>
              </a:ext>
            </a:extLst>
          </p:cNvPr>
          <p:cNvCxnSpPr/>
          <p:nvPr/>
        </p:nvCxnSpPr>
        <p:spPr>
          <a:xfrm flipV="1">
            <a:off x="1523496" y="124253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0F623-69F2-A481-02F6-DA56E51B5C25}"/>
              </a:ext>
            </a:extLst>
          </p:cNvPr>
          <p:cNvSpPr txBox="1"/>
          <p:nvPr/>
        </p:nvSpPr>
        <p:spPr>
          <a:xfrm rot="16200000">
            <a:off x="351739" y="189574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FA011-B314-5F0B-1D22-CC90E2D0020F}"/>
              </a:ext>
            </a:extLst>
          </p:cNvPr>
          <p:cNvCxnSpPr>
            <a:cxnSpLocks/>
          </p:cNvCxnSpPr>
          <p:nvPr/>
        </p:nvCxnSpPr>
        <p:spPr>
          <a:xfrm flipH="1">
            <a:off x="3295650" y="1269965"/>
            <a:ext cx="914400" cy="1235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717CE9-B53B-E04D-1FE9-C9C22656FC1E}"/>
              </a:ext>
            </a:extLst>
          </p:cNvPr>
          <p:cNvSpPr txBox="1"/>
          <p:nvPr/>
        </p:nvSpPr>
        <p:spPr>
          <a:xfrm>
            <a:off x="1495422" y="299724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0B601B-659F-8E1D-00B5-6ACE00CB0DEF}"/>
              </a:ext>
            </a:extLst>
          </p:cNvPr>
          <p:cNvCxnSpPr>
            <a:cxnSpLocks/>
          </p:cNvCxnSpPr>
          <p:nvPr/>
        </p:nvCxnSpPr>
        <p:spPr>
          <a:xfrm flipH="1">
            <a:off x="4158932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D49177-61D4-B001-254F-A3684D6D9450}"/>
              </a:ext>
            </a:extLst>
          </p:cNvPr>
          <p:cNvCxnSpPr>
            <a:cxnSpLocks/>
          </p:cNvCxnSpPr>
          <p:nvPr/>
        </p:nvCxnSpPr>
        <p:spPr>
          <a:xfrm>
            <a:off x="421005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31E2AC-FB9D-E1F7-8D73-62A3BEC6A5C1}"/>
              </a:ext>
            </a:extLst>
          </p:cNvPr>
          <p:cNvCxnSpPr>
            <a:cxnSpLocks/>
          </p:cNvCxnSpPr>
          <p:nvPr/>
        </p:nvCxnSpPr>
        <p:spPr>
          <a:xfrm flipH="1">
            <a:off x="4248150" y="1269965"/>
            <a:ext cx="1943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4680BE-0CB5-8D5D-6701-33BEB30CE202}"/>
              </a:ext>
            </a:extLst>
          </p:cNvPr>
          <p:cNvCxnSpPr>
            <a:cxnSpLocks/>
          </p:cNvCxnSpPr>
          <p:nvPr/>
        </p:nvCxnSpPr>
        <p:spPr>
          <a:xfrm>
            <a:off x="444246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F63253-47E5-AEAF-DCD0-1BB04AE2FBC0}"/>
              </a:ext>
            </a:extLst>
          </p:cNvPr>
          <p:cNvCxnSpPr>
            <a:cxnSpLocks/>
          </p:cNvCxnSpPr>
          <p:nvPr/>
        </p:nvCxnSpPr>
        <p:spPr>
          <a:xfrm flipH="1">
            <a:off x="4480560" y="1269965"/>
            <a:ext cx="1562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08C320-537D-4614-A8FC-BBC8B73EDEE5}"/>
              </a:ext>
            </a:extLst>
          </p:cNvPr>
          <p:cNvCxnSpPr>
            <a:cxnSpLocks/>
          </p:cNvCxnSpPr>
          <p:nvPr/>
        </p:nvCxnSpPr>
        <p:spPr>
          <a:xfrm>
            <a:off x="463677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AA1A0C-5631-F32A-298B-B89298FDB4B1}"/>
              </a:ext>
            </a:extLst>
          </p:cNvPr>
          <p:cNvCxnSpPr>
            <a:cxnSpLocks/>
          </p:cNvCxnSpPr>
          <p:nvPr/>
        </p:nvCxnSpPr>
        <p:spPr>
          <a:xfrm flipH="1">
            <a:off x="4674870" y="2088336"/>
            <a:ext cx="5124450" cy="661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765FD6-E8D3-46A1-C280-E530228EAE5F}"/>
              </a:ext>
            </a:extLst>
          </p:cNvPr>
          <p:cNvCxnSpPr>
            <a:cxnSpLocks/>
          </p:cNvCxnSpPr>
          <p:nvPr/>
        </p:nvCxnSpPr>
        <p:spPr>
          <a:xfrm flipV="1">
            <a:off x="1419223" y="545720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70D37E-6E98-B590-7806-D00A13986877}"/>
              </a:ext>
            </a:extLst>
          </p:cNvPr>
          <p:cNvCxnSpPr/>
          <p:nvPr/>
        </p:nvCxnSpPr>
        <p:spPr>
          <a:xfrm flipV="1">
            <a:off x="1523496" y="377605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C6A64F-E168-26DC-0D12-C1DFBCBAD4C4}"/>
              </a:ext>
            </a:extLst>
          </p:cNvPr>
          <p:cNvSpPr txBox="1"/>
          <p:nvPr/>
        </p:nvSpPr>
        <p:spPr>
          <a:xfrm rot="16200000">
            <a:off x="351739" y="442926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17A74-7C45-6CF6-9672-BDC0E4C65D25}"/>
              </a:ext>
            </a:extLst>
          </p:cNvPr>
          <p:cNvSpPr txBox="1"/>
          <p:nvPr/>
        </p:nvSpPr>
        <p:spPr>
          <a:xfrm>
            <a:off x="1495422" y="553076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8000067-7B98-01F0-DC88-EC736BFEDB4D}"/>
              </a:ext>
            </a:extLst>
          </p:cNvPr>
          <p:cNvSpPr/>
          <p:nvPr/>
        </p:nvSpPr>
        <p:spPr>
          <a:xfrm>
            <a:off x="1524000" y="4105275"/>
            <a:ext cx="8305800" cy="1419225"/>
          </a:xfrm>
          <a:custGeom>
            <a:avLst/>
            <a:gdLst>
              <a:gd name="connsiteX0" fmla="*/ 0 w 8305800"/>
              <a:gd name="connsiteY0" fmla="*/ 1419225 h 1419225"/>
              <a:gd name="connsiteX1" fmla="*/ 923925 w 8305800"/>
              <a:gd name="connsiteY1" fmla="*/ 28575 h 1419225"/>
              <a:gd name="connsiteX2" fmla="*/ 1257300 w 8305800"/>
              <a:gd name="connsiteY2" fmla="*/ 1133475 h 1419225"/>
              <a:gd name="connsiteX3" fmla="*/ 2257425 w 8305800"/>
              <a:gd name="connsiteY3" fmla="*/ 104775 h 1419225"/>
              <a:gd name="connsiteX4" fmla="*/ 4038600 w 8305800"/>
              <a:gd name="connsiteY4" fmla="*/ 962025 h 1419225"/>
              <a:gd name="connsiteX5" fmla="*/ 5095875 w 8305800"/>
              <a:gd name="connsiteY5" fmla="*/ 114300 h 1419225"/>
              <a:gd name="connsiteX6" fmla="*/ 5495925 w 8305800"/>
              <a:gd name="connsiteY6" fmla="*/ 1009650 h 1419225"/>
              <a:gd name="connsiteX7" fmla="*/ 8305800 w 8305800"/>
              <a:gd name="connsiteY7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5800" h="1419225">
                <a:moveTo>
                  <a:pt x="0" y="1419225"/>
                </a:moveTo>
                <a:cubicBezTo>
                  <a:pt x="357187" y="747712"/>
                  <a:pt x="714375" y="76200"/>
                  <a:pt x="923925" y="28575"/>
                </a:cubicBezTo>
                <a:cubicBezTo>
                  <a:pt x="1133475" y="-19050"/>
                  <a:pt x="1035050" y="1120775"/>
                  <a:pt x="1257300" y="1133475"/>
                </a:cubicBezTo>
                <a:cubicBezTo>
                  <a:pt x="1479550" y="1146175"/>
                  <a:pt x="1793875" y="133350"/>
                  <a:pt x="2257425" y="104775"/>
                </a:cubicBezTo>
                <a:cubicBezTo>
                  <a:pt x="2720975" y="76200"/>
                  <a:pt x="3565525" y="960437"/>
                  <a:pt x="4038600" y="962025"/>
                </a:cubicBezTo>
                <a:cubicBezTo>
                  <a:pt x="4511675" y="963612"/>
                  <a:pt x="4852988" y="106363"/>
                  <a:pt x="5095875" y="114300"/>
                </a:cubicBezTo>
                <a:cubicBezTo>
                  <a:pt x="5338762" y="122237"/>
                  <a:pt x="4960938" y="1028700"/>
                  <a:pt x="5495925" y="1009650"/>
                </a:cubicBezTo>
                <a:cubicBezTo>
                  <a:pt x="6030912" y="990600"/>
                  <a:pt x="7808913" y="127000"/>
                  <a:pt x="83058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4227C3-35F7-7C2F-84DE-1DFD79397EF2}"/>
              </a:ext>
            </a:extLst>
          </p:cNvPr>
          <p:cNvCxnSpPr>
            <a:cxnSpLocks/>
          </p:cNvCxnSpPr>
          <p:nvPr/>
        </p:nvCxnSpPr>
        <p:spPr>
          <a:xfrm flipH="1">
            <a:off x="4233861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FC50626-B31C-1078-0616-D61AD3E5DEA6}"/>
              </a:ext>
            </a:extLst>
          </p:cNvPr>
          <p:cNvCxnSpPr>
            <a:cxnSpLocks/>
          </p:cNvCxnSpPr>
          <p:nvPr/>
        </p:nvCxnSpPr>
        <p:spPr>
          <a:xfrm flipH="1">
            <a:off x="4405152" y="93884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8E12C33-7E5D-DB7F-C08C-11A03899C560}"/>
              </a:ext>
            </a:extLst>
          </p:cNvPr>
          <p:cNvCxnSpPr>
            <a:cxnSpLocks/>
          </p:cNvCxnSpPr>
          <p:nvPr/>
        </p:nvCxnSpPr>
        <p:spPr>
          <a:xfrm flipH="1">
            <a:off x="4614544" y="91867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BF6401B-9E0D-526D-5A02-751C356C6819}"/>
              </a:ext>
            </a:extLst>
          </p:cNvPr>
          <p:cNvCxnSpPr>
            <a:cxnSpLocks/>
          </p:cNvCxnSpPr>
          <p:nvPr/>
        </p:nvCxnSpPr>
        <p:spPr>
          <a:xfrm flipH="1">
            <a:off x="4709635" y="8819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C7953C-BA63-1546-5978-0E3DD2472EF3}"/>
              </a:ext>
            </a:extLst>
          </p:cNvPr>
          <p:cNvCxnSpPr>
            <a:cxnSpLocks/>
          </p:cNvCxnSpPr>
          <p:nvPr/>
        </p:nvCxnSpPr>
        <p:spPr>
          <a:xfrm flipH="1">
            <a:off x="238392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CEEF24-E53D-9FAB-61FD-5B2E5778CD41}"/>
              </a:ext>
            </a:extLst>
          </p:cNvPr>
          <p:cNvCxnSpPr>
            <a:cxnSpLocks/>
          </p:cNvCxnSpPr>
          <p:nvPr/>
        </p:nvCxnSpPr>
        <p:spPr>
          <a:xfrm flipH="1">
            <a:off x="273796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07D8D2-3FD5-0807-30B5-EE1D2C4650D6}"/>
              </a:ext>
            </a:extLst>
          </p:cNvPr>
          <p:cNvCxnSpPr>
            <a:cxnSpLocks/>
          </p:cNvCxnSpPr>
          <p:nvPr/>
        </p:nvCxnSpPr>
        <p:spPr>
          <a:xfrm flipH="1">
            <a:off x="3730624" y="3491879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0BEA6D-A49E-F764-DBD7-0267885578D5}"/>
              </a:ext>
            </a:extLst>
          </p:cNvPr>
          <p:cNvCxnSpPr>
            <a:cxnSpLocks/>
          </p:cNvCxnSpPr>
          <p:nvPr/>
        </p:nvCxnSpPr>
        <p:spPr>
          <a:xfrm flipH="1">
            <a:off x="5614301" y="3502885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5DC3626-A7CB-BC33-4706-F58461598700}"/>
              </a:ext>
            </a:extLst>
          </p:cNvPr>
          <p:cNvCxnSpPr>
            <a:cxnSpLocks/>
          </p:cNvCxnSpPr>
          <p:nvPr/>
        </p:nvCxnSpPr>
        <p:spPr>
          <a:xfrm flipH="1">
            <a:off x="4862035" y="10343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B6CBFC-038B-B147-88C8-58934CF2519E}"/>
              </a:ext>
            </a:extLst>
          </p:cNvPr>
          <p:cNvCxnSpPr>
            <a:cxnSpLocks/>
          </p:cNvCxnSpPr>
          <p:nvPr/>
        </p:nvCxnSpPr>
        <p:spPr>
          <a:xfrm flipH="1">
            <a:off x="6583544" y="3484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9CE29FD-DD6B-5966-29EB-322F824C4830}"/>
              </a:ext>
            </a:extLst>
          </p:cNvPr>
          <p:cNvCxnSpPr>
            <a:cxnSpLocks/>
          </p:cNvCxnSpPr>
          <p:nvPr/>
        </p:nvCxnSpPr>
        <p:spPr>
          <a:xfrm flipH="1">
            <a:off x="6909910" y="3472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rgbClr val="15018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>
            <a:extLst>
              <a:ext uri="{FF2B5EF4-FFF2-40B4-BE49-F238E27FC236}">
                <a16:creationId xmlns:a16="http://schemas.microsoft.com/office/drawing/2014/main" id="{7974D065-6B64-81B5-FF7D-9F7D6E76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9" y="2067332"/>
            <a:ext cx="2323465" cy="226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E020F63A-FFEB-CC8D-A1AD-E53553835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48" y="2066108"/>
            <a:ext cx="2323465" cy="22679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57D468-91AB-4F10-0867-3E182FDAF821}"/>
              </a:ext>
            </a:extLst>
          </p:cNvPr>
          <p:cNvSpPr txBox="1"/>
          <p:nvPr/>
        </p:nvSpPr>
        <p:spPr>
          <a:xfrm>
            <a:off x="321309" y="2234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Gelenkwinkelanalyse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A0888-9E92-87FA-5853-557D6E2F4678}"/>
              </a:ext>
            </a:extLst>
          </p:cNvPr>
          <p:cNvSpPr txBox="1"/>
          <p:nvPr/>
        </p:nvSpPr>
        <p:spPr>
          <a:xfrm>
            <a:off x="321309" y="857250"/>
            <a:ext cx="1138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Beim Fräsen oder WAAM ist der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durch 5 Freiheitsgrade (X,Y,Z,A,B) definiert. Ein Industrieroboter mit 6 Freiheitsgraden benötigt für eine vollständige Definition eine manuell definierte Rotation um die C-Achse (Rotationsachse des Werkzeugs). Diese kann theoretisch frei gewählt werden. (Siehe Bild 1 und Bild 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99E77-21D5-F645-F305-03B325720962}"/>
              </a:ext>
            </a:extLst>
          </p:cNvPr>
          <p:cNvSpPr txBox="1"/>
          <p:nvPr/>
        </p:nvSpPr>
        <p:spPr>
          <a:xfrm>
            <a:off x="5535187" y="2066108"/>
            <a:ext cx="5932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Diese Rotation um die C-Achse ist eine Randbedingung, die das Verhalten des Roboters signifikant verändern kann.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Falls diese Randbedingung nicht optimal gesetzt ist, kann es beispielweise dazu führen dass sehr viele unnötige Gelenkbewegungen resultieren.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8DE75-EF15-FEF5-FC75-44338CA4BB5A}"/>
              </a:ext>
            </a:extLst>
          </p:cNvPr>
          <p:cNvSpPr txBox="1"/>
          <p:nvPr/>
        </p:nvSpPr>
        <p:spPr>
          <a:xfrm>
            <a:off x="321309" y="4603254"/>
            <a:ext cx="11146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Ziel ist es, für einen gegebenen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mit manuell bestimmten Randbedingungen, eine Analyse der Gelenkwinkel durchzuführen. Im zweiten Schritt ist es möglich optimale Randbedingungen vorzuschlagen um auf bestimme Prozessparameter zu optimieren. 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Beispiele solcher Prozessparameter sind: Anzahl der Gelenkumschläge oder Vermeidung von singularitätsnahen Posen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Als Grundlage dafür benötigt man die Gelenkwinkel (J1-J6) als Ausgabeparameter von NX.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D50B5-828D-B69B-FE1B-1278A35C610F}"/>
              </a:ext>
            </a:extLst>
          </p:cNvPr>
          <p:cNvSpPr txBox="1"/>
          <p:nvPr/>
        </p:nvSpPr>
        <p:spPr>
          <a:xfrm>
            <a:off x="321309" y="4005100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1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2F8EE-D1DB-9049-0786-86A2996CA702}"/>
              </a:ext>
            </a:extLst>
          </p:cNvPr>
          <p:cNvSpPr txBox="1"/>
          <p:nvPr/>
        </p:nvSpPr>
        <p:spPr>
          <a:xfrm>
            <a:off x="2928248" y="3964681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085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rc 32">
            <a:extLst>
              <a:ext uri="{FF2B5EF4-FFF2-40B4-BE49-F238E27FC236}">
                <a16:creationId xmlns:a16="http://schemas.microsoft.com/office/drawing/2014/main" id="{C3C78B96-43D0-F6C1-07EB-7FE89A4ABB27}"/>
              </a:ext>
            </a:extLst>
          </p:cNvPr>
          <p:cNvSpPr/>
          <p:nvPr/>
        </p:nvSpPr>
        <p:spPr>
          <a:xfrm rot="16200000">
            <a:off x="1574894" y="2558332"/>
            <a:ext cx="1172191" cy="697684"/>
          </a:xfrm>
          <a:prstGeom prst="arc">
            <a:avLst>
              <a:gd name="adj1" fmla="val 19844186"/>
              <a:gd name="adj2" fmla="val 1306241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AEB782-3A43-3532-9151-066BE128CA7D}"/>
              </a:ext>
            </a:extLst>
          </p:cNvPr>
          <p:cNvCxnSpPr>
            <a:cxnSpLocks/>
          </p:cNvCxnSpPr>
          <p:nvPr/>
        </p:nvCxnSpPr>
        <p:spPr>
          <a:xfrm>
            <a:off x="681873" y="3749333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C38E9B-3391-00BC-ABD5-ED8688BEA3CF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275AAD-E3BD-9C1F-1DDA-81E8607FBC2E}"/>
              </a:ext>
            </a:extLst>
          </p:cNvPr>
          <p:cNvSpPr txBox="1"/>
          <p:nvPr/>
        </p:nvSpPr>
        <p:spPr>
          <a:xfrm>
            <a:off x="786147" y="3749333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27F6-D001-D3D7-0796-152CF7F7FC1E}"/>
              </a:ext>
            </a:extLst>
          </p:cNvPr>
          <p:cNvSpPr txBox="1"/>
          <p:nvPr/>
        </p:nvSpPr>
        <p:spPr>
          <a:xfrm rot="16200000">
            <a:off x="-417321" y="2722510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2EA715-A0B1-D303-0550-4463874FEBE0}"/>
              </a:ext>
            </a:extLst>
          </p:cNvPr>
          <p:cNvCxnSpPr>
            <a:cxnSpLocks/>
          </p:cNvCxnSpPr>
          <p:nvPr/>
        </p:nvCxnSpPr>
        <p:spPr>
          <a:xfrm flipV="1">
            <a:off x="1308676" y="2211603"/>
            <a:ext cx="845820" cy="95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92992C-B171-822B-EB13-6FA0BD99706A}"/>
              </a:ext>
            </a:extLst>
          </p:cNvPr>
          <p:cNvCxnSpPr>
            <a:cxnSpLocks/>
          </p:cNvCxnSpPr>
          <p:nvPr/>
        </p:nvCxnSpPr>
        <p:spPr>
          <a:xfrm flipH="1" flipV="1">
            <a:off x="2154496" y="2211604"/>
            <a:ext cx="1165860" cy="1129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0AFA50-32EA-B388-CB88-3CD46A96ACD8}"/>
              </a:ext>
            </a:extLst>
          </p:cNvPr>
          <p:cNvSpPr/>
          <p:nvPr/>
        </p:nvSpPr>
        <p:spPr>
          <a:xfrm>
            <a:off x="2106394" y="2163984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05EFC7-1C86-FBA4-A417-2055C68D74C6}"/>
              </a:ext>
            </a:extLst>
          </p:cNvPr>
          <p:cNvSpPr/>
          <p:nvPr/>
        </p:nvSpPr>
        <p:spPr>
          <a:xfrm>
            <a:off x="1245575" y="3127019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086AA1-7BB7-A154-4818-17D1EFE44489}"/>
              </a:ext>
            </a:extLst>
          </p:cNvPr>
          <p:cNvSpPr/>
          <p:nvPr/>
        </p:nvSpPr>
        <p:spPr>
          <a:xfrm>
            <a:off x="3259375" y="327637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DA3264-FEB9-393F-FF62-6E163238EE0A}"/>
              </a:ext>
            </a:extLst>
          </p:cNvPr>
          <p:cNvCxnSpPr>
            <a:cxnSpLocks/>
          </p:cNvCxnSpPr>
          <p:nvPr/>
        </p:nvCxnSpPr>
        <p:spPr>
          <a:xfrm>
            <a:off x="3825442" y="3749332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E8E471-7BF4-E07A-48D7-240F124087D6}"/>
              </a:ext>
            </a:extLst>
          </p:cNvPr>
          <p:cNvCxnSpPr/>
          <p:nvPr/>
        </p:nvCxnSpPr>
        <p:spPr>
          <a:xfrm flipV="1">
            <a:off x="3929715" y="199272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C5754D-6BE0-2BA5-6096-93E9BD59C4C3}"/>
              </a:ext>
            </a:extLst>
          </p:cNvPr>
          <p:cNvSpPr txBox="1"/>
          <p:nvPr/>
        </p:nvSpPr>
        <p:spPr>
          <a:xfrm>
            <a:off x="3929716" y="3749332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0A978-22D3-859E-65A7-98C8E37ED2D5}"/>
              </a:ext>
            </a:extLst>
          </p:cNvPr>
          <p:cNvSpPr txBox="1"/>
          <p:nvPr/>
        </p:nvSpPr>
        <p:spPr>
          <a:xfrm rot="16200000">
            <a:off x="2726248" y="2722509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AC9FF5-06AD-1E91-B7BE-161E8E4415F0}"/>
              </a:ext>
            </a:extLst>
          </p:cNvPr>
          <p:cNvCxnSpPr>
            <a:cxnSpLocks/>
          </p:cNvCxnSpPr>
          <p:nvPr/>
        </p:nvCxnSpPr>
        <p:spPr>
          <a:xfrm flipV="1">
            <a:off x="4251416" y="3309001"/>
            <a:ext cx="570605" cy="157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643E9-B99C-AF06-2194-119CB360ECEE}"/>
              </a:ext>
            </a:extLst>
          </p:cNvPr>
          <p:cNvCxnSpPr>
            <a:cxnSpLocks/>
          </p:cNvCxnSpPr>
          <p:nvPr/>
        </p:nvCxnSpPr>
        <p:spPr>
          <a:xfrm flipH="1">
            <a:off x="4822021" y="2259219"/>
            <a:ext cx="1528641" cy="1049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1EAB288-7343-66D8-57C5-CB8A3F724DAB}"/>
              </a:ext>
            </a:extLst>
          </p:cNvPr>
          <p:cNvSpPr/>
          <p:nvPr/>
        </p:nvSpPr>
        <p:spPr>
          <a:xfrm>
            <a:off x="6297277" y="221160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243FC6-FF5C-3AE7-9FE7-95A3D287B87C}"/>
              </a:ext>
            </a:extLst>
          </p:cNvPr>
          <p:cNvSpPr/>
          <p:nvPr/>
        </p:nvSpPr>
        <p:spPr>
          <a:xfrm>
            <a:off x="4232311" y="3417616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2E15BC-AC78-F5D4-3B68-1D08388F277D}"/>
              </a:ext>
            </a:extLst>
          </p:cNvPr>
          <p:cNvSpPr/>
          <p:nvPr/>
        </p:nvSpPr>
        <p:spPr>
          <a:xfrm>
            <a:off x="4793024" y="3244930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36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EFCB7A-745B-7891-7E60-714733DF73A0}"/>
              </a:ext>
            </a:extLst>
          </p:cNvPr>
          <p:cNvSpPr/>
          <p:nvPr/>
        </p:nvSpPr>
        <p:spPr>
          <a:xfrm>
            <a:off x="5141068" y="126843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scaling factor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3FCFB-013D-4A96-D4EF-4D449113E704}"/>
              </a:ext>
            </a:extLst>
          </p:cNvPr>
          <p:cNvSpPr/>
          <p:nvPr/>
        </p:nvSpPr>
        <p:spPr>
          <a:xfrm>
            <a:off x="5141068" y="304175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Multi-Body simulation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2FE3B-E217-F38B-1EEA-F52B5067B64A}"/>
              </a:ext>
            </a:extLst>
          </p:cNvPr>
          <p:cNvSpPr/>
          <p:nvPr/>
        </p:nvSpPr>
        <p:spPr>
          <a:xfrm>
            <a:off x="5141069" y="5113649"/>
            <a:ext cx="2177567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8DA2C-286C-846B-7FD9-806E561D3904}"/>
              </a:ext>
            </a:extLst>
          </p:cNvPr>
          <p:cNvSpPr/>
          <p:nvPr/>
        </p:nvSpPr>
        <p:spPr>
          <a:xfrm>
            <a:off x="8526226" y="3041752"/>
            <a:ext cx="2253941" cy="597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consumption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A57A7-0B1D-C2FA-CB67-7A7602D32ED2}"/>
              </a:ext>
            </a:extLst>
          </p:cNvPr>
          <p:cNvSpPr/>
          <p:nvPr/>
        </p:nvSpPr>
        <p:spPr>
          <a:xfrm>
            <a:off x="1705839" y="3054220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C2807-71A6-36A3-9C1B-E900ED239E33}"/>
              </a:ext>
            </a:extLst>
          </p:cNvPr>
          <p:cNvSpPr/>
          <p:nvPr/>
        </p:nvSpPr>
        <p:spPr>
          <a:xfrm>
            <a:off x="1705839" y="3961124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8A9F2-2882-803C-663D-C60535DDBAA5}"/>
              </a:ext>
            </a:extLst>
          </p:cNvPr>
          <p:cNvSpPr/>
          <p:nvPr/>
        </p:nvSpPr>
        <p:spPr>
          <a:xfrm>
            <a:off x="1705839" y="2147315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EEFCE0A-1539-7FE5-9E98-6ADDFF815847}"/>
              </a:ext>
            </a:extLst>
          </p:cNvPr>
          <p:cNvSpPr/>
          <p:nvPr/>
        </p:nvSpPr>
        <p:spPr>
          <a:xfrm>
            <a:off x="4143126" y="1924985"/>
            <a:ext cx="359764" cy="285562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D1BCBC-3970-5AFE-D733-47A914665F12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flipV="1">
            <a:off x="4502890" y="3340333"/>
            <a:ext cx="638178" cy="12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1E0D5-7989-2766-E2BD-71DF3BA5E39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318636" y="3340332"/>
            <a:ext cx="12075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EB39818-AE9C-52C4-3E5A-47B7BD79B92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7318636" y="1567016"/>
            <a:ext cx="1207590" cy="177331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59845B9-D59A-AE45-3607-7044DD0E63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318636" y="3340332"/>
            <a:ext cx="1207590" cy="207189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0F3BBB0-CFF0-C6AB-1B19-F0D69C81AAD6}"/>
              </a:ext>
            </a:extLst>
          </p:cNvPr>
          <p:cNvCxnSpPr>
            <a:stCxn id="13" idx="1"/>
            <a:endCxn id="4" idx="1"/>
          </p:cNvCxnSpPr>
          <p:nvPr/>
        </p:nvCxnSpPr>
        <p:spPr>
          <a:xfrm rot="10800000" flipH="1">
            <a:off x="4502890" y="1567017"/>
            <a:ext cx="638178" cy="1785783"/>
          </a:xfrm>
          <a:prstGeom prst="bentConnector3">
            <a:avLst>
              <a:gd name="adj1" fmla="val 436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382C2A-E8B8-7973-5A0A-383760F324A4}"/>
              </a:ext>
            </a:extLst>
          </p:cNvPr>
          <p:cNvCxnSpPr>
            <a:cxnSpLocks/>
            <a:stCxn id="13" idx="1"/>
            <a:endCxn id="6" idx="1"/>
          </p:cNvCxnSpPr>
          <p:nvPr/>
        </p:nvCxnSpPr>
        <p:spPr>
          <a:xfrm rot="10800000" flipH="1" flipV="1">
            <a:off x="4502889" y="3352799"/>
            <a:ext cx="638179" cy="2059430"/>
          </a:xfrm>
          <a:prstGeom prst="bentConnector3">
            <a:avLst>
              <a:gd name="adj1" fmla="val 4213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A3272AD-A118-953E-B3A1-CE74B36F92A2}"/>
              </a:ext>
            </a:extLst>
          </p:cNvPr>
          <p:cNvSpPr/>
          <p:nvPr/>
        </p:nvSpPr>
        <p:spPr>
          <a:xfrm>
            <a:off x="5408758" y="39763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Extensive Measurements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5AC9AE-4B3B-9154-06BA-44189C5A7313}"/>
              </a:ext>
            </a:extLst>
          </p:cNvPr>
          <p:cNvSpPr/>
          <p:nvPr/>
        </p:nvSpPr>
        <p:spPr>
          <a:xfrm>
            <a:off x="5408758" y="219147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Accurate Modeling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F4D502-85C0-F2B7-7C61-713250297A4F}"/>
              </a:ext>
            </a:extLst>
          </p:cNvPr>
          <p:cNvSpPr/>
          <p:nvPr/>
        </p:nvSpPr>
        <p:spPr>
          <a:xfrm>
            <a:off x="5408758" y="425970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Data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0AD8C5-1A2B-A005-ACDA-0F60CE2E9156}"/>
              </a:ext>
            </a:extLst>
          </p:cNvPr>
          <p:cNvSpPr/>
          <p:nvPr/>
        </p:nvSpPr>
        <p:spPr>
          <a:xfrm>
            <a:off x="5408759" y="5967595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Time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E0F7FE-E9E6-804D-E3F9-524122A527B5}"/>
              </a:ext>
            </a:extLst>
          </p:cNvPr>
          <p:cNvCxnSpPr>
            <a:stCxn id="56" idx="2"/>
            <a:endCxn id="4" idx="0"/>
          </p:cNvCxnSpPr>
          <p:nvPr/>
        </p:nvCxnSpPr>
        <p:spPr>
          <a:xfrm>
            <a:off x="6229852" y="994792"/>
            <a:ext cx="0" cy="27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E626CF-82DE-D8D8-AA33-95BBDDF2FB56}"/>
              </a:ext>
            </a:extLst>
          </p:cNvPr>
          <p:cNvCxnSpPr>
            <a:stCxn id="57" idx="2"/>
            <a:endCxn id="5" idx="0"/>
          </p:cNvCxnSpPr>
          <p:nvPr/>
        </p:nvCxnSpPr>
        <p:spPr>
          <a:xfrm>
            <a:off x="6229852" y="2788632"/>
            <a:ext cx="0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149A6B-0570-E398-3608-311200C813B2}"/>
              </a:ext>
            </a:extLst>
          </p:cNvPr>
          <p:cNvCxnSpPr>
            <a:stCxn id="58" idx="2"/>
            <a:endCxn id="6" idx="0"/>
          </p:cNvCxnSpPr>
          <p:nvPr/>
        </p:nvCxnSpPr>
        <p:spPr>
          <a:xfrm>
            <a:off x="6229852" y="4856862"/>
            <a:ext cx="1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D78C9A-9EA0-DE4E-E4AF-2A1AD8E7072D}"/>
              </a:ext>
            </a:extLst>
          </p:cNvPr>
          <p:cNvCxnSpPr>
            <a:stCxn id="59" idx="0"/>
            <a:endCxn id="6" idx="2"/>
          </p:cNvCxnSpPr>
          <p:nvPr/>
        </p:nvCxnSpPr>
        <p:spPr>
          <a:xfrm flipV="1">
            <a:off x="6229853" y="5710808"/>
            <a:ext cx="0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8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BF041E5-9CBC-A163-3E13-8CBDD6FCDA7F}"/>
              </a:ext>
            </a:extLst>
          </p:cNvPr>
          <p:cNvGrpSpPr/>
          <p:nvPr/>
        </p:nvGrpSpPr>
        <p:grpSpPr>
          <a:xfrm>
            <a:off x="2858882" y="1275080"/>
            <a:ext cx="6148977" cy="5162550"/>
            <a:chOff x="2917302" y="1276350"/>
            <a:chExt cx="6148977" cy="5162550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5B944A39-64F2-C343-7C46-03FE4E9008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0" t="20092" r="36544" b="46398"/>
            <a:stretch/>
          </p:blipFill>
          <p:spPr bwMode="auto">
            <a:xfrm rot="14862826">
              <a:off x="2674271" y="2566384"/>
              <a:ext cx="1960689" cy="1474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dustry robot icons Royalty Free Vector Image">
              <a:extLst>
                <a:ext uri="{FF2B5EF4-FFF2-40B4-BE49-F238E27FC236}">
                  <a16:creationId xmlns:a16="http://schemas.microsoft.com/office/drawing/2014/main" id="{D5944FC0-4E0C-0100-DC34-08F30A63A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0" t="8611" r="3949" b="16111"/>
            <a:stretch/>
          </p:blipFill>
          <p:spPr bwMode="auto">
            <a:xfrm>
              <a:off x="3227454" y="1276350"/>
              <a:ext cx="5838825" cy="516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4DAC88-E13F-C7FD-6078-E76853B279DB}"/>
                </a:ext>
              </a:extLst>
            </p:cNvPr>
            <p:cNvGrpSpPr/>
            <p:nvPr/>
          </p:nvGrpSpPr>
          <p:grpSpPr>
            <a:xfrm>
              <a:off x="3416959" y="2466664"/>
              <a:ext cx="385920" cy="412560"/>
              <a:chOff x="3416959" y="2466664"/>
              <a:chExt cx="385920" cy="41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14:cNvPr>
                  <p14:cNvContentPartPr/>
                  <p14:nvPr/>
                </p14:nvContentPartPr>
                <p14:xfrm>
                  <a:off x="3585799" y="2542984"/>
                  <a:ext cx="360" cy="3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3159" y="24799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14:cNvPr>
                  <p14:cNvContentPartPr/>
                  <p14:nvPr/>
                </p14:nvContentPartPr>
                <p14:xfrm>
                  <a:off x="3552679" y="2557384"/>
                  <a:ext cx="360" cy="3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9679" y="24943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14:cNvPr>
                  <p14:cNvContentPartPr/>
                  <p14:nvPr/>
                </p14:nvContentPartPr>
                <p14:xfrm>
                  <a:off x="3544039" y="2576464"/>
                  <a:ext cx="1800" cy="3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481399" y="2513464"/>
                    <a:ext cx="1274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14:cNvPr>
                  <p14:cNvContentPartPr/>
                  <p14:nvPr/>
                </p14:nvContentPartPr>
                <p14:xfrm>
                  <a:off x="3496519" y="2593024"/>
                  <a:ext cx="1440" cy="252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433879" y="2530024"/>
                    <a:ext cx="1270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14:cNvPr>
                  <p14:cNvContentPartPr/>
                  <p14:nvPr/>
                </p14:nvContentPartPr>
                <p14:xfrm>
                  <a:off x="3416959" y="2659624"/>
                  <a:ext cx="33840" cy="410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353959" y="2596984"/>
                    <a:ext cx="15948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14:cNvPr>
                  <p14:cNvContentPartPr/>
                  <p14:nvPr/>
                </p14:nvContentPartPr>
                <p14:xfrm>
                  <a:off x="3421639" y="2771584"/>
                  <a:ext cx="36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085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14:cNvPr>
                  <p14:cNvContentPartPr/>
                  <p14:nvPr/>
                </p14:nvContentPartPr>
                <p14:xfrm>
                  <a:off x="3421639" y="2809744"/>
                  <a:ext cx="36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467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14:cNvPr>
                  <p14:cNvContentPartPr/>
                  <p14:nvPr/>
                </p14:nvContentPartPr>
                <p14:xfrm>
                  <a:off x="3421639" y="2828824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658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14:cNvPr>
                  <p14:cNvContentPartPr/>
                  <p14:nvPr/>
                </p14:nvContentPartPr>
                <p14:xfrm>
                  <a:off x="3502639" y="2878864"/>
                  <a:ext cx="360" cy="3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3963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14:cNvPr>
                  <p14:cNvContentPartPr/>
                  <p14:nvPr/>
                </p14:nvContentPartPr>
                <p14:xfrm>
                  <a:off x="3562039" y="2878864"/>
                  <a:ext cx="36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939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14:cNvPr>
                  <p14:cNvContentPartPr/>
                  <p14:nvPr/>
                </p14:nvContentPartPr>
                <p14:xfrm>
                  <a:off x="3609919" y="2864464"/>
                  <a:ext cx="360" cy="3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46919" y="28014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14:cNvPr>
                  <p14:cNvContentPartPr/>
                  <p14:nvPr/>
                </p14:nvContentPartPr>
                <p14:xfrm>
                  <a:off x="3645559" y="2838184"/>
                  <a:ext cx="360" cy="3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82559" y="27755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14:cNvPr>
                  <p14:cNvContentPartPr/>
                  <p14:nvPr/>
                </p14:nvContentPartPr>
                <p14:xfrm>
                  <a:off x="3728719" y="2776264"/>
                  <a:ext cx="360" cy="3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66079" y="27136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14:cNvPr>
                  <p14:cNvContentPartPr/>
                  <p14:nvPr/>
                </p14:nvContentPartPr>
                <p14:xfrm>
                  <a:off x="3747799" y="2737744"/>
                  <a:ext cx="360" cy="7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685159" y="2675104"/>
                    <a:ext cx="12600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14:cNvPr>
                  <p14:cNvContentPartPr/>
                  <p14:nvPr/>
                </p14:nvContentPartPr>
                <p14:xfrm>
                  <a:off x="3769399" y="2698864"/>
                  <a:ext cx="720" cy="14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706399" y="2636224"/>
                    <a:ext cx="12636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14:cNvPr>
                  <p14:cNvContentPartPr/>
                  <p14:nvPr/>
                </p14:nvContentPartPr>
                <p14:xfrm>
                  <a:off x="3800359" y="2613184"/>
                  <a:ext cx="2520" cy="349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737719" y="2550184"/>
                    <a:ext cx="12816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14:cNvPr>
                  <p14:cNvContentPartPr/>
                  <p14:nvPr/>
                </p14:nvContentPartPr>
                <p14:xfrm>
                  <a:off x="3697399" y="2569264"/>
                  <a:ext cx="720" cy="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4759" y="250626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14:cNvPr>
                  <p14:cNvContentPartPr/>
                  <p14:nvPr/>
                </p14:nvContentPartPr>
                <p14:xfrm>
                  <a:off x="3633319" y="2526424"/>
                  <a:ext cx="7560" cy="25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570679" y="2463424"/>
                    <a:ext cx="13320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14:cNvPr>
                  <p14:cNvContentPartPr/>
                  <p14:nvPr/>
                </p14:nvContentPartPr>
                <p14:xfrm>
                  <a:off x="3588319" y="2466664"/>
                  <a:ext cx="36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5679" y="24040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14:cNvPr>
                  <p14:cNvContentPartPr/>
                  <p14:nvPr/>
                </p14:nvContentPartPr>
                <p14:xfrm>
                  <a:off x="3545479" y="2619304"/>
                  <a:ext cx="36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2839" y="25563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14:cNvPr>
                  <p14:cNvContentPartPr/>
                  <p14:nvPr/>
                </p14:nvContentPartPr>
                <p14:xfrm>
                  <a:off x="3557359" y="2766904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4719" y="27039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14:cNvPr>
                  <p14:cNvContentPartPr/>
                  <p14:nvPr/>
                </p14:nvContentPartPr>
                <p14:xfrm>
                  <a:off x="3697759" y="2690584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5119" y="26279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14:cNvPr>
                  <p14:cNvContentPartPr/>
                  <p14:nvPr/>
                </p14:nvContentPartPr>
                <p14:xfrm>
                  <a:off x="3695599" y="2652424"/>
                  <a:ext cx="72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2599" y="258978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EB8E1066-9AF0-E61B-2F4C-1BE8DB576E16}"/>
              </a:ext>
            </a:extLst>
          </p:cNvPr>
          <p:cNvCxnSpPr/>
          <p:nvPr/>
        </p:nvCxnSpPr>
        <p:spPr>
          <a:xfrm flipV="1">
            <a:off x="2679729" y="779529"/>
            <a:ext cx="2019300" cy="2560094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9C2D061B-5889-3D6A-176C-51F4DC9F8F57}"/>
              </a:ext>
            </a:extLst>
          </p:cNvPr>
          <p:cNvSpPr/>
          <p:nvPr/>
        </p:nvSpPr>
        <p:spPr>
          <a:xfrm>
            <a:off x="3505200" y="1002792"/>
            <a:ext cx="6070600" cy="4673662"/>
          </a:xfrm>
          <a:custGeom>
            <a:avLst/>
            <a:gdLst>
              <a:gd name="connsiteX0" fmla="*/ 0 w 6070600"/>
              <a:gd name="connsiteY0" fmla="*/ 1295908 h 4673662"/>
              <a:gd name="connsiteX1" fmla="*/ 317500 w 6070600"/>
              <a:gd name="connsiteY1" fmla="*/ 775208 h 4673662"/>
              <a:gd name="connsiteX2" fmla="*/ 431800 w 6070600"/>
              <a:gd name="connsiteY2" fmla="*/ 267208 h 4673662"/>
              <a:gd name="connsiteX3" fmla="*/ 787400 w 6070600"/>
              <a:gd name="connsiteY3" fmla="*/ 178308 h 4673662"/>
              <a:gd name="connsiteX4" fmla="*/ 1079500 w 6070600"/>
              <a:gd name="connsiteY4" fmla="*/ 495808 h 4673662"/>
              <a:gd name="connsiteX5" fmla="*/ 1930400 w 6070600"/>
              <a:gd name="connsiteY5" fmla="*/ 419608 h 4673662"/>
              <a:gd name="connsiteX6" fmla="*/ 2489200 w 6070600"/>
              <a:gd name="connsiteY6" fmla="*/ 330708 h 4673662"/>
              <a:gd name="connsiteX7" fmla="*/ 3098800 w 6070600"/>
              <a:gd name="connsiteY7" fmla="*/ 508 h 4673662"/>
              <a:gd name="connsiteX8" fmla="*/ 3263900 w 6070600"/>
              <a:gd name="connsiteY8" fmla="*/ 267208 h 4673662"/>
              <a:gd name="connsiteX9" fmla="*/ 3225800 w 6070600"/>
              <a:gd name="connsiteY9" fmla="*/ 724408 h 4673662"/>
              <a:gd name="connsiteX10" fmla="*/ 3568700 w 6070600"/>
              <a:gd name="connsiteY10" fmla="*/ 1118108 h 4673662"/>
              <a:gd name="connsiteX11" fmla="*/ 3924300 w 6070600"/>
              <a:gd name="connsiteY11" fmla="*/ 1511808 h 4673662"/>
              <a:gd name="connsiteX12" fmla="*/ 4432300 w 6070600"/>
              <a:gd name="connsiteY12" fmla="*/ 2172208 h 4673662"/>
              <a:gd name="connsiteX13" fmla="*/ 5080000 w 6070600"/>
              <a:gd name="connsiteY13" fmla="*/ 2388108 h 4673662"/>
              <a:gd name="connsiteX14" fmla="*/ 5397500 w 6070600"/>
              <a:gd name="connsiteY14" fmla="*/ 2934208 h 4673662"/>
              <a:gd name="connsiteX15" fmla="*/ 5384800 w 6070600"/>
              <a:gd name="connsiteY15" fmla="*/ 3670808 h 4673662"/>
              <a:gd name="connsiteX16" fmla="*/ 5461000 w 6070600"/>
              <a:gd name="connsiteY16" fmla="*/ 4534408 h 4673662"/>
              <a:gd name="connsiteX17" fmla="*/ 6070600 w 6070600"/>
              <a:gd name="connsiteY17" fmla="*/ 4661408 h 467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70600" h="4673662">
                <a:moveTo>
                  <a:pt x="0" y="1295908"/>
                </a:moveTo>
                <a:cubicBezTo>
                  <a:pt x="122766" y="1121283"/>
                  <a:pt x="245533" y="946658"/>
                  <a:pt x="317500" y="775208"/>
                </a:cubicBezTo>
                <a:cubicBezTo>
                  <a:pt x="389467" y="603758"/>
                  <a:pt x="353483" y="366691"/>
                  <a:pt x="431800" y="267208"/>
                </a:cubicBezTo>
                <a:cubicBezTo>
                  <a:pt x="510117" y="167725"/>
                  <a:pt x="679450" y="140208"/>
                  <a:pt x="787400" y="178308"/>
                </a:cubicBezTo>
                <a:cubicBezTo>
                  <a:pt x="895350" y="216408"/>
                  <a:pt x="889000" y="455591"/>
                  <a:pt x="1079500" y="495808"/>
                </a:cubicBezTo>
                <a:cubicBezTo>
                  <a:pt x="1270000" y="536025"/>
                  <a:pt x="1695450" y="447125"/>
                  <a:pt x="1930400" y="419608"/>
                </a:cubicBezTo>
                <a:cubicBezTo>
                  <a:pt x="2165350" y="392091"/>
                  <a:pt x="2294467" y="400558"/>
                  <a:pt x="2489200" y="330708"/>
                </a:cubicBezTo>
                <a:cubicBezTo>
                  <a:pt x="2683933" y="260858"/>
                  <a:pt x="2969683" y="11091"/>
                  <a:pt x="3098800" y="508"/>
                </a:cubicBezTo>
                <a:cubicBezTo>
                  <a:pt x="3227917" y="-10075"/>
                  <a:pt x="3242733" y="146558"/>
                  <a:pt x="3263900" y="267208"/>
                </a:cubicBezTo>
                <a:cubicBezTo>
                  <a:pt x="3285067" y="387858"/>
                  <a:pt x="3175000" y="582591"/>
                  <a:pt x="3225800" y="724408"/>
                </a:cubicBezTo>
                <a:cubicBezTo>
                  <a:pt x="3276600" y="866225"/>
                  <a:pt x="3452283" y="986875"/>
                  <a:pt x="3568700" y="1118108"/>
                </a:cubicBezTo>
                <a:cubicBezTo>
                  <a:pt x="3685117" y="1249341"/>
                  <a:pt x="3780367" y="1336125"/>
                  <a:pt x="3924300" y="1511808"/>
                </a:cubicBezTo>
                <a:cubicBezTo>
                  <a:pt x="4068233" y="1687491"/>
                  <a:pt x="4239683" y="2026158"/>
                  <a:pt x="4432300" y="2172208"/>
                </a:cubicBezTo>
                <a:cubicBezTo>
                  <a:pt x="4624917" y="2318258"/>
                  <a:pt x="4919133" y="2261108"/>
                  <a:pt x="5080000" y="2388108"/>
                </a:cubicBezTo>
                <a:cubicBezTo>
                  <a:pt x="5240867" y="2515108"/>
                  <a:pt x="5346700" y="2720425"/>
                  <a:pt x="5397500" y="2934208"/>
                </a:cubicBezTo>
                <a:cubicBezTo>
                  <a:pt x="5448300" y="3147991"/>
                  <a:pt x="5374217" y="3404108"/>
                  <a:pt x="5384800" y="3670808"/>
                </a:cubicBezTo>
                <a:cubicBezTo>
                  <a:pt x="5395383" y="3937508"/>
                  <a:pt x="5346700" y="4369308"/>
                  <a:pt x="5461000" y="4534408"/>
                </a:cubicBezTo>
                <a:cubicBezTo>
                  <a:pt x="5575300" y="4699508"/>
                  <a:pt x="5822950" y="4680458"/>
                  <a:pt x="6070600" y="4661408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274C485A-F66D-56FA-C38E-2C752BC01753}"/>
              </a:ext>
            </a:extLst>
          </p:cNvPr>
          <p:cNvSpPr/>
          <p:nvPr/>
        </p:nvSpPr>
        <p:spPr>
          <a:xfrm>
            <a:off x="9344024" y="4838700"/>
            <a:ext cx="2428875" cy="1485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Power-supply</a:t>
            </a:r>
          </a:p>
          <a:p>
            <a:pPr algn="ctr"/>
            <a:r>
              <a:rPr lang="en-US" sz="2400" dirty="0"/>
              <a:t>&amp;</a:t>
            </a:r>
          </a:p>
          <a:p>
            <a:pPr algn="ctr"/>
            <a:r>
              <a:rPr lang="en-US" sz="2400" dirty="0" err="1"/>
              <a:t>Wirefeed</a:t>
            </a:r>
            <a:r>
              <a:rPr lang="en-US" sz="2400" dirty="0"/>
              <a:t>-system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142798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14:cNvPr>
              <p14:cNvContentPartPr/>
              <p14:nvPr/>
            </p14:nvContentPartPr>
            <p14:xfrm>
              <a:off x="7891170" y="535519"/>
              <a:ext cx="140760" cy="1248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3010" y="497719"/>
                <a:ext cx="216360" cy="13240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D3680-DBF0-41B7-C936-2B3CEF9630B6}"/>
              </a:ext>
            </a:extLst>
          </p:cNvPr>
          <p:cNvCxnSpPr>
            <a:cxnSpLocks/>
          </p:cNvCxnSpPr>
          <p:nvPr/>
        </p:nvCxnSpPr>
        <p:spPr>
          <a:xfrm flipV="1">
            <a:off x="6845300" y="418320"/>
            <a:ext cx="1142980" cy="395048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ndustrial robot Special Lineal icon">
            <a:extLst>
              <a:ext uri="{FF2B5EF4-FFF2-40B4-BE49-F238E27FC236}">
                <a16:creationId xmlns:a16="http://schemas.microsoft.com/office/drawing/2014/main" id="{EA55E610-E93A-F916-A375-6BD69FF3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39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F3538-8AB9-93CD-AE9F-7188954BBBB2}"/>
              </a:ext>
            </a:extLst>
          </p:cNvPr>
          <p:cNvCxnSpPr>
            <a:cxnSpLocks/>
          </p:cNvCxnSpPr>
          <p:nvPr/>
        </p:nvCxnSpPr>
        <p:spPr>
          <a:xfrm flipV="1">
            <a:off x="7975600" y="444500"/>
            <a:ext cx="0" cy="40640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7B7033-5E61-E2C1-FE47-DFFF4C77C1CD}"/>
                  </a:ext>
                </a:extLst>
              </p14:cNvPr>
              <p14:cNvContentPartPr/>
              <p14:nvPr/>
            </p14:nvContentPartPr>
            <p14:xfrm>
              <a:off x="7988280" y="41832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7B7033-5E61-E2C1-FE47-DFFF4C77C1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5280" y="355680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E55B69-0CF3-E403-D4E6-93626E31967D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44500"/>
            <a:ext cx="1130320" cy="39243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EA840B-0FB4-D2B3-63AC-DBBE2DDA4208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18320"/>
            <a:ext cx="2019320" cy="334088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31F85CF-1696-79D0-3F53-FCC4EA411345}"/>
                  </a:ext>
                </a:extLst>
              </p14:cNvPr>
              <p14:cNvContentPartPr/>
              <p14:nvPr/>
            </p14:nvContentPartPr>
            <p14:xfrm>
              <a:off x="7963731" y="400911"/>
              <a:ext cx="52560" cy="45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31F85CF-1696-79D0-3F53-FCC4EA4113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01091" y="337911"/>
                <a:ext cx="178200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94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5898938-AFA4-DAB8-7C26-4C7247097D80}"/>
              </a:ext>
            </a:extLst>
          </p:cNvPr>
          <p:cNvGrpSpPr/>
          <p:nvPr/>
        </p:nvGrpSpPr>
        <p:grpSpPr>
          <a:xfrm>
            <a:off x="445367" y="702050"/>
            <a:ext cx="9158977" cy="5997284"/>
            <a:chOff x="445367" y="702050"/>
            <a:chExt cx="9158977" cy="599728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7FFA525-DD93-2865-A029-F7F60D6FB7B7}"/>
                </a:ext>
              </a:extLst>
            </p:cNvPr>
            <p:cNvSpPr/>
            <p:nvPr/>
          </p:nvSpPr>
          <p:spPr>
            <a:xfrm>
              <a:off x="7231206" y="4060095"/>
              <a:ext cx="2373138" cy="2455253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FF4396-7555-43B8-AB22-D3E13809C9C4}"/>
                </a:ext>
              </a:extLst>
            </p:cNvPr>
            <p:cNvSpPr/>
            <p:nvPr/>
          </p:nvSpPr>
          <p:spPr>
            <a:xfrm>
              <a:off x="456064" y="702050"/>
              <a:ext cx="2332532" cy="1463631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F2389-7BD8-70F6-004C-08F2E4F4D9B1}"/>
                </a:ext>
              </a:extLst>
            </p:cNvPr>
            <p:cNvSpPr/>
            <p:nvPr/>
          </p:nvSpPr>
          <p:spPr>
            <a:xfrm>
              <a:off x="445367" y="2915300"/>
              <a:ext cx="2373138" cy="53986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Angular position of each joint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83BC56-9071-A778-4E0A-0DF8E762BE37}"/>
                </a:ext>
              </a:extLst>
            </p:cNvPr>
            <p:cNvSpPr/>
            <p:nvPr/>
          </p:nvSpPr>
          <p:spPr>
            <a:xfrm>
              <a:off x="567803" y="773757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08C0F4-B496-A262-A47D-16DBDB975E1C}"/>
                </a:ext>
              </a:extLst>
            </p:cNvPr>
            <p:cNvSpPr/>
            <p:nvPr/>
          </p:nvSpPr>
          <p:spPr>
            <a:xfrm>
              <a:off x="558196" y="1489822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A02835-3CE3-4805-0DDB-AFED047BCD5E}"/>
                </a:ext>
              </a:extLst>
            </p:cNvPr>
            <p:cNvGrpSpPr/>
            <p:nvPr/>
          </p:nvGrpSpPr>
          <p:grpSpPr>
            <a:xfrm>
              <a:off x="3234657" y="706773"/>
              <a:ext cx="2373138" cy="1741032"/>
              <a:chOff x="3656874" y="466192"/>
              <a:chExt cx="2373138" cy="174103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D7E261-F4CE-AA63-F1B1-D1D0B029BCC3}"/>
                  </a:ext>
                </a:extLst>
              </p:cNvPr>
              <p:cNvSpPr/>
              <p:nvPr/>
            </p:nvSpPr>
            <p:spPr>
              <a:xfrm>
                <a:off x="3656874" y="466192"/>
                <a:ext cx="2373138" cy="1741032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F8ED71-F394-E685-8CCA-C8B6C58A733E}"/>
                  </a:ext>
                </a:extLst>
              </p:cNvPr>
              <p:cNvSpPr/>
              <p:nvPr/>
            </p:nvSpPr>
            <p:spPr>
              <a:xfrm>
                <a:off x="3778856" y="1470020"/>
                <a:ext cx="2128267" cy="59715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CAM Simulation</a:t>
                </a:r>
                <a:endParaRPr lang="en-DE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8DFE08-69B1-39DC-056C-D9AFBD44265B}"/>
                  </a:ext>
                </a:extLst>
              </p:cNvPr>
              <p:cNvSpPr/>
              <p:nvPr/>
            </p:nvSpPr>
            <p:spPr>
              <a:xfrm>
                <a:off x="3778857" y="611154"/>
                <a:ext cx="2128267" cy="6276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Toolpath</a:t>
                </a:r>
                <a:endParaRPr lang="en-DE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C62916-B883-E930-E17F-FD9004E2427F}"/>
                </a:ext>
              </a:extLst>
            </p:cNvPr>
            <p:cNvGrpSpPr/>
            <p:nvPr/>
          </p:nvGrpSpPr>
          <p:grpSpPr>
            <a:xfrm>
              <a:off x="3031703" y="4060095"/>
              <a:ext cx="1752589" cy="2639239"/>
              <a:chOff x="2977215" y="4002372"/>
              <a:chExt cx="1752589" cy="26392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8D10C2-FE7E-C674-D5F2-0B607552DE7D}"/>
                  </a:ext>
                </a:extLst>
              </p:cNvPr>
              <p:cNvSpPr/>
              <p:nvPr/>
            </p:nvSpPr>
            <p:spPr>
              <a:xfrm>
                <a:off x="2977215" y="4002372"/>
                <a:ext cx="1752589" cy="2639239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1692FB-3652-0790-A7D1-BD6DFE60FDAD}"/>
                  </a:ext>
                </a:extLst>
              </p:cNvPr>
              <p:cNvSpPr/>
              <p:nvPr/>
            </p:nvSpPr>
            <p:spPr>
              <a:xfrm>
                <a:off x="3119863" y="4365411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velocity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3F5666-6C4A-E2E8-4B09-0B76802AE25C}"/>
                  </a:ext>
                </a:extLst>
              </p:cNvPr>
              <p:cNvSpPr/>
              <p:nvPr/>
            </p:nvSpPr>
            <p:spPr>
              <a:xfrm>
                <a:off x="3119862" y="5138739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32AF3D-725E-5DCC-DA5B-804CD8C9F606}"/>
                  </a:ext>
                </a:extLst>
              </p:cNvPr>
              <p:cNvSpPr/>
              <p:nvPr/>
            </p:nvSpPr>
            <p:spPr>
              <a:xfrm>
                <a:off x="3119862" y="5912067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jerk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F71E5D-4C11-4AB6-DF6F-0B851A381CA9}"/>
                </a:ext>
              </a:extLst>
            </p:cNvPr>
            <p:cNvGrpSpPr/>
            <p:nvPr/>
          </p:nvGrpSpPr>
          <p:grpSpPr>
            <a:xfrm>
              <a:off x="5123190" y="4062587"/>
              <a:ext cx="1945620" cy="2636747"/>
              <a:chOff x="4819512" y="4008867"/>
              <a:chExt cx="1945620" cy="263674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26DA8F-F9B1-CFAE-2FEA-FCB2CD43174A}"/>
                  </a:ext>
                </a:extLst>
              </p:cNvPr>
              <p:cNvSpPr/>
              <p:nvPr/>
            </p:nvSpPr>
            <p:spPr>
              <a:xfrm>
                <a:off x="4819512" y="4008867"/>
                <a:ext cx="1945620" cy="2636747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 Y Z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FF137F-9A17-E974-9F68-0AB0E3A1CBFA}"/>
                  </a:ext>
                </a:extLst>
              </p:cNvPr>
              <p:cNvSpPr/>
              <p:nvPr/>
            </p:nvSpPr>
            <p:spPr>
              <a:xfrm>
                <a:off x="4968585" y="4399064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coordinates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E282D2-CF98-ACD9-ABDA-6A151F149745}"/>
                  </a:ext>
                </a:extLst>
              </p:cNvPr>
              <p:cNvSpPr/>
              <p:nvPr/>
            </p:nvSpPr>
            <p:spPr>
              <a:xfrm>
                <a:off x="4969861" y="5916069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C9DAC1-FC6E-5775-38F1-CDFC3C174016}"/>
                </a:ext>
              </a:extLst>
            </p:cNvPr>
            <p:cNvGrpSpPr/>
            <p:nvPr/>
          </p:nvGrpSpPr>
          <p:grpSpPr>
            <a:xfrm>
              <a:off x="746034" y="4099634"/>
              <a:ext cx="1752589" cy="2057400"/>
              <a:chOff x="406131" y="3783106"/>
              <a:chExt cx="1752589" cy="2057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AFBF65-AABA-3827-92B2-AC107D32A907}"/>
                  </a:ext>
                </a:extLst>
              </p:cNvPr>
              <p:cNvSpPr/>
              <p:nvPr/>
            </p:nvSpPr>
            <p:spPr>
              <a:xfrm>
                <a:off x="406131" y="3783106"/>
                <a:ext cx="1752589" cy="2057400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BCE183-A616-72A2-134F-DB04CEB7CBAB}"/>
                  </a:ext>
                </a:extLst>
              </p:cNvPr>
              <p:cNvSpPr/>
              <p:nvPr/>
            </p:nvSpPr>
            <p:spPr>
              <a:xfrm>
                <a:off x="553344" y="4217982"/>
                <a:ext cx="1428988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Direction changes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E3A0AE2-EEBA-2780-AE4F-E36E4BFF9911}"/>
                  </a:ext>
                </a:extLst>
              </p:cNvPr>
              <p:cNvSpPr/>
              <p:nvPr/>
            </p:nvSpPr>
            <p:spPr>
              <a:xfrm>
                <a:off x="553343" y="4991310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travel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879C62-A81E-EAD0-955C-8384DFBC5386}"/>
                </a:ext>
              </a:extLst>
            </p:cNvPr>
            <p:cNvSpPr/>
            <p:nvPr/>
          </p:nvSpPr>
          <p:spPr>
            <a:xfrm>
              <a:off x="7341039" y="4195679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Reachability index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7EC1689-39AE-1EA9-1BF0-7A66EFFC54C4}"/>
                </a:ext>
              </a:extLst>
            </p:cNvPr>
            <p:cNvGrpSpPr/>
            <p:nvPr/>
          </p:nvGrpSpPr>
          <p:grpSpPr>
            <a:xfrm>
              <a:off x="6258395" y="773757"/>
              <a:ext cx="2373138" cy="1606255"/>
              <a:chOff x="7496615" y="1265047"/>
              <a:chExt cx="2373138" cy="1606255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55CB1A-3802-5F94-2ABB-B0B6DD713C87}"/>
                  </a:ext>
                </a:extLst>
              </p:cNvPr>
              <p:cNvSpPr/>
              <p:nvPr/>
            </p:nvSpPr>
            <p:spPr>
              <a:xfrm>
                <a:off x="7496615" y="1265047"/>
                <a:ext cx="2373138" cy="1606255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EB9A2C-9729-900A-BA39-432DCABD4CA8}"/>
                  </a:ext>
                </a:extLst>
              </p:cNvPr>
              <p:cNvSpPr/>
              <p:nvPr/>
            </p:nvSpPr>
            <p:spPr>
              <a:xfrm>
                <a:off x="7710375" y="1420206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Continuous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335642-08FB-73FB-7E5A-0F30DCCE7C83}"/>
                  </a:ext>
                </a:extLst>
              </p:cNvPr>
              <p:cNvSpPr/>
              <p:nvPr/>
            </p:nvSpPr>
            <p:spPr>
              <a:xfrm>
                <a:off x="7710375" y="2151550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C005DB67-268F-E745-CE94-4250610D3A97}"/>
                </a:ext>
              </a:extLst>
            </p:cNvPr>
            <p:cNvCxnSpPr>
              <a:cxnSpLocks/>
              <a:stCxn id="28" idx="3"/>
              <a:endCxn id="30" idx="0"/>
            </p:cNvCxnSpPr>
            <p:nvPr/>
          </p:nvCxnSpPr>
          <p:spPr>
            <a:xfrm flipV="1">
              <a:off x="2788596" y="706773"/>
              <a:ext cx="1632630" cy="727093"/>
            </a:xfrm>
            <a:prstGeom prst="bentConnector4">
              <a:avLst>
                <a:gd name="adj1" fmla="val 13661"/>
                <a:gd name="adj2" fmla="val 13209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A70E0A0-315B-0616-9BDA-F1637135DDA9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rot="16200000" flipH="1">
              <a:off x="3560257" y="1526844"/>
              <a:ext cx="607422" cy="4464064"/>
            </a:xfrm>
            <a:prstGeom prst="bentConnector3">
              <a:avLst>
                <a:gd name="adj1" fmla="val 4947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540BE21-FFAC-3C35-A206-6FCD4C1335E8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rot="16200000" flipH="1">
              <a:off x="2467502" y="2619599"/>
              <a:ext cx="604930" cy="227606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7FC8A46A-B923-A8F7-BA8A-A2BD96F9D978}"/>
                </a:ext>
              </a:extLst>
            </p:cNvPr>
            <p:cNvCxnSpPr>
              <a:cxnSpLocks/>
              <a:stCxn id="30" idx="2"/>
              <a:endCxn id="6" idx="0"/>
            </p:cNvCxnSpPr>
            <p:nvPr/>
          </p:nvCxnSpPr>
          <p:spPr>
            <a:xfrm rot="5400000">
              <a:off x="2792834" y="1286907"/>
              <a:ext cx="467495" cy="278929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C17D827D-F8CA-678D-BFCC-828624820A67}"/>
                </a:ext>
              </a:extLst>
            </p:cNvPr>
            <p:cNvCxnSpPr>
              <a:cxnSpLocks/>
              <a:stCxn id="30" idx="2"/>
              <a:endCxn id="100" idx="0"/>
            </p:cNvCxnSpPr>
            <p:nvPr/>
          </p:nvCxnSpPr>
          <p:spPr>
            <a:xfrm rot="5400000" flipH="1" flipV="1">
              <a:off x="5096071" y="98912"/>
              <a:ext cx="1674048" cy="3023738"/>
            </a:xfrm>
            <a:prstGeom prst="bentConnector5">
              <a:avLst>
                <a:gd name="adj1" fmla="val -14135"/>
                <a:gd name="adj2" fmla="val 50000"/>
                <a:gd name="adj3" fmla="val 11365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12CF0C-7E16-CF69-DD97-306DDF9A242D}"/>
                </a:ext>
              </a:extLst>
            </p:cNvPr>
            <p:cNvSpPr/>
            <p:nvPr/>
          </p:nvSpPr>
          <p:spPr>
            <a:xfrm>
              <a:off x="7336241" y="4926794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Singularity Analysis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39B9FE6-CB59-2E8D-1A94-9698FE1207FD}"/>
                </a:ext>
              </a:extLst>
            </p:cNvPr>
            <p:cNvSpPr/>
            <p:nvPr/>
          </p:nvSpPr>
          <p:spPr>
            <a:xfrm>
              <a:off x="7336240" y="5637928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Torch orientation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AC9EFEE-F746-08CD-4921-2C597E666CC5}"/>
                </a:ext>
              </a:extLst>
            </p:cNvPr>
            <p:cNvCxnSpPr>
              <a:stCxn id="6" idx="3"/>
              <a:endCxn id="111" idx="0"/>
            </p:cNvCxnSpPr>
            <p:nvPr/>
          </p:nvCxnSpPr>
          <p:spPr>
            <a:xfrm>
              <a:off x="2818505" y="3185233"/>
              <a:ext cx="5599270" cy="8748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BC5B43-2916-D6EB-A947-26EDF8127BD7}"/>
                </a:ext>
              </a:extLst>
            </p:cNvPr>
            <p:cNvSpPr/>
            <p:nvPr/>
          </p:nvSpPr>
          <p:spPr>
            <a:xfrm>
              <a:off x="5272262" y="5210705"/>
              <a:ext cx="1642661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TCP velocity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4420CE7-E0FC-1C6C-F9BE-16428B7DEA9C}"/>
                </a:ext>
              </a:extLst>
            </p:cNvPr>
            <p:cNvCxnSpPr>
              <a:stCxn id="6" idx="2"/>
              <a:endCxn id="15" idx="0"/>
            </p:cNvCxnSpPr>
            <p:nvPr/>
          </p:nvCxnSpPr>
          <p:spPr>
            <a:xfrm flipH="1">
              <a:off x="1622329" y="3455165"/>
              <a:ext cx="9607" cy="644469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35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15B2491A-F3FA-9A54-C6E7-9E3432CF8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01761"/>
              </p:ext>
            </p:extLst>
          </p:nvPr>
        </p:nvGraphicFramePr>
        <p:xfrm>
          <a:off x="1334124" y="3050665"/>
          <a:ext cx="83944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117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463113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449705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48718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846945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  <a:gridCol w="614596">
                  <a:extLst>
                    <a:ext uri="{9D8B030D-6E8A-4147-A177-3AD203B41FA5}">
                      <a16:colId xmlns:a16="http://schemas.microsoft.com/office/drawing/2014/main" val="171068656"/>
                    </a:ext>
                  </a:extLst>
                </a:gridCol>
                <a:gridCol w="554636">
                  <a:extLst>
                    <a:ext uri="{9D8B030D-6E8A-4147-A177-3AD203B41FA5}">
                      <a16:colId xmlns:a16="http://schemas.microsoft.com/office/drawing/2014/main" val="3628914603"/>
                    </a:ext>
                  </a:extLst>
                </a:gridCol>
                <a:gridCol w="1821304">
                  <a:extLst>
                    <a:ext uri="{9D8B030D-6E8A-4147-A177-3AD203B41FA5}">
                      <a16:colId xmlns:a16="http://schemas.microsoft.com/office/drawing/2014/main" val="222642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Deviation in degrees: 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Squared:</a:t>
                      </a:r>
                      <a:endParaRPr lang="en-DE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Cubed:</a:t>
                      </a:r>
                      <a:endParaRPr lang="en-DE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3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41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8F0764-5795-E773-06D0-264947471779}"/>
              </a:ext>
            </a:extLst>
          </p:cNvPr>
          <p:cNvCxnSpPr>
            <a:cxnSpLocks/>
          </p:cNvCxnSpPr>
          <p:nvPr/>
        </p:nvCxnSpPr>
        <p:spPr>
          <a:xfrm flipH="1">
            <a:off x="6734423" y="1961608"/>
            <a:ext cx="1540897" cy="4110859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F80C7-94A6-A571-1178-14FF794A5892}"/>
              </a:ext>
            </a:extLst>
          </p:cNvPr>
          <p:cNvCxnSpPr/>
          <p:nvPr/>
        </p:nvCxnSpPr>
        <p:spPr>
          <a:xfrm>
            <a:off x="1889760" y="1878199"/>
            <a:ext cx="0" cy="430530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256AE45-D392-54F9-BB40-72C83911F2CC}"/>
              </a:ext>
            </a:extLst>
          </p:cNvPr>
          <p:cNvGrpSpPr/>
          <p:nvPr/>
        </p:nvGrpSpPr>
        <p:grpSpPr>
          <a:xfrm>
            <a:off x="1516032" y="1903335"/>
            <a:ext cx="3126712" cy="3509352"/>
            <a:chOff x="1516032" y="1903335"/>
            <a:chExt cx="3126712" cy="3509352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B2F06A97-98D1-1523-223A-E532804051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100215-24E9-61C2-F13B-DA677E583E7F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232EF9-9B10-EC5B-89C6-E9FC260A0DBA}"/>
              </a:ext>
            </a:extLst>
          </p:cNvPr>
          <p:cNvGrpSpPr/>
          <p:nvPr/>
        </p:nvGrpSpPr>
        <p:grpSpPr>
          <a:xfrm rot="1257933">
            <a:off x="7116732" y="2562825"/>
            <a:ext cx="3126712" cy="3509352"/>
            <a:chOff x="1516032" y="1903335"/>
            <a:chExt cx="3126712" cy="3509352"/>
          </a:xfrm>
        </p:grpSpPr>
        <p:pic>
          <p:nvPicPr>
            <p:cNvPr id="7" name="Picture 2" descr="Welding Torch Icon 24599066 Vector Art at Vecteezy">
              <a:extLst>
                <a:ext uri="{FF2B5EF4-FFF2-40B4-BE49-F238E27FC236}">
                  <a16:creationId xmlns:a16="http://schemas.microsoft.com/office/drawing/2014/main" id="{5334FD37-A0A7-410F-3BE7-ECDFDA9974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457989-B3C5-C339-CCB3-624390D64548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C6FE7AF8-B944-A8EC-E7F6-2B26A22EDD0F}"/>
              </a:ext>
            </a:extLst>
          </p:cNvPr>
          <p:cNvSpPr/>
          <p:nvPr/>
        </p:nvSpPr>
        <p:spPr>
          <a:xfrm rot="19586307">
            <a:off x="6640443" y="2344350"/>
            <a:ext cx="1426816" cy="14096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279374-DE31-E5F2-26C0-D6400A9CDF15}"/>
              </a:ext>
            </a:extLst>
          </p:cNvPr>
          <p:cNvCxnSpPr/>
          <p:nvPr/>
        </p:nvCxnSpPr>
        <p:spPr>
          <a:xfrm>
            <a:off x="914400" y="1961608"/>
            <a:ext cx="0" cy="1087542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9A2940-F3DF-81BC-6185-5670D5841366}"/>
              </a:ext>
            </a:extLst>
          </p:cNvPr>
          <p:cNvSpPr txBox="1"/>
          <p:nvPr/>
        </p:nvSpPr>
        <p:spPr>
          <a:xfrm>
            <a:off x="656562" y="1069952"/>
            <a:ext cx="474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</a:t>
            </a:r>
            <a:endParaRPr lang="en-DE" sz="4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4680B0-B164-0335-0F1B-1687AA79F4F7}"/>
              </a:ext>
            </a:extLst>
          </p:cNvPr>
          <p:cNvCxnSpPr/>
          <p:nvPr/>
        </p:nvCxnSpPr>
        <p:spPr>
          <a:xfrm>
            <a:off x="6890798" y="2108425"/>
            <a:ext cx="0" cy="1087542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9B86F-B899-553C-B963-8B901935B373}"/>
              </a:ext>
            </a:extLst>
          </p:cNvPr>
          <p:cNvSpPr txBox="1"/>
          <p:nvPr/>
        </p:nvSpPr>
        <p:spPr>
          <a:xfrm>
            <a:off x="6632960" y="1216769"/>
            <a:ext cx="474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</a:t>
            </a:r>
            <a:endParaRPr lang="en-DE" sz="4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D94CF6-7B64-057A-0B2F-66C28C2F7CFB}"/>
              </a:ext>
            </a:extLst>
          </p:cNvPr>
          <p:cNvCxnSpPr/>
          <p:nvPr/>
        </p:nvCxnSpPr>
        <p:spPr>
          <a:xfrm>
            <a:off x="6890798" y="2108425"/>
            <a:ext cx="0" cy="3478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63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B8E2D-12E2-4134-D941-674AE14C0D4B}"/>
              </a:ext>
            </a:extLst>
          </p:cNvPr>
          <p:cNvSpPr/>
          <p:nvPr/>
        </p:nvSpPr>
        <p:spPr>
          <a:xfrm>
            <a:off x="287691" y="2799795"/>
            <a:ext cx="1547496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Toolpath in 5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DoF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04837-EA15-9632-6D1C-231D200288C8}"/>
              </a:ext>
            </a:extLst>
          </p:cNvPr>
          <p:cNvSpPr/>
          <p:nvPr/>
        </p:nvSpPr>
        <p:spPr>
          <a:xfrm>
            <a:off x="1233061" y="1783386"/>
            <a:ext cx="2308208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 rotation around C-Axis 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73BDB-2E30-3405-2E04-5E02DBA33DF3}"/>
              </a:ext>
            </a:extLst>
          </p:cNvPr>
          <p:cNvSpPr/>
          <p:nvPr/>
        </p:nvSpPr>
        <p:spPr>
          <a:xfrm>
            <a:off x="2890795" y="2817681"/>
            <a:ext cx="1695983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chemeClr val="bg1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4FBD85-26EF-9EBC-6A40-8FAE0E50C7D0}"/>
              </a:ext>
            </a:extLst>
          </p:cNvPr>
          <p:cNvSpPr/>
          <p:nvPr/>
        </p:nvSpPr>
        <p:spPr>
          <a:xfrm>
            <a:off x="2890794" y="4278705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1E25B-B398-8724-167B-5C5277AB0DAD}"/>
              </a:ext>
            </a:extLst>
          </p:cNvPr>
          <p:cNvSpPr/>
          <p:nvPr/>
        </p:nvSpPr>
        <p:spPr>
          <a:xfrm>
            <a:off x="2890793" y="5014421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5F66A-C928-930D-50CF-83A9BAA6D297}"/>
              </a:ext>
            </a:extLst>
          </p:cNvPr>
          <p:cNvSpPr/>
          <p:nvPr/>
        </p:nvSpPr>
        <p:spPr>
          <a:xfrm>
            <a:off x="4919510" y="2814362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D01A4-A15E-38E7-103C-5C43F2AA142E}"/>
              </a:ext>
            </a:extLst>
          </p:cNvPr>
          <p:cNvSpPr/>
          <p:nvPr/>
        </p:nvSpPr>
        <p:spPr>
          <a:xfrm>
            <a:off x="4912995" y="4276281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7C8A9-DBA2-995D-D415-2A22E455DE6E}"/>
              </a:ext>
            </a:extLst>
          </p:cNvPr>
          <p:cNvSpPr/>
          <p:nvPr/>
        </p:nvSpPr>
        <p:spPr>
          <a:xfrm>
            <a:off x="4912994" y="501199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B067A-D2F5-7B2D-BE9E-F14FA8DCF8AF}"/>
              </a:ext>
            </a:extLst>
          </p:cNvPr>
          <p:cNvSpPr/>
          <p:nvPr/>
        </p:nvSpPr>
        <p:spPr>
          <a:xfrm>
            <a:off x="8985736" y="2814360"/>
            <a:ext cx="1930387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 for 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57A89A-9CCE-81B6-2C4C-65E98C0004CF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1216098" y="1628728"/>
            <a:ext cx="1016409" cy="1325726"/>
          </a:xfrm>
          <a:prstGeom prst="bentConnector3">
            <a:avLst>
              <a:gd name="adj1" fmla="val 1224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DB229F-6C36-E90E-B640-6DF8FD12E85B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2271122" y="2496588"/>
            <a:ext cx="735716" cy="5036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62C46BC-6814-47A5-A8A3-5F515BF9E60F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540609" y="3227100"/>
            <a:ext cx="2196740" cy="5036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60CBA3F-1456-8304-8838-45562B4475D2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1172751" y="3594959"/>
            <a:ext cx="2932456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0FC99A-7A8C-754E-FE03-181DC456D8F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586778" y="3112942"/>
            <a:ext cx="332732" cy="3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A4D2E7-0CA7-AFF7-DB3B-081B5959313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586777" y="4574861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C1090C-D394-8163-5F73-BD1049250D3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586776" y="5310577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E9524C9-E261-807B-6913-31CFAE2749C9}"/>
              </a:ext>
            </a:extLst>
          </p:cNvPr>
          <p:cNvSpPr/>
          <p:nvPr/>
        </p:nvSpPr>
        <p:spPr>
          <a:xfrm>
            <a:off x="2890793" y="3546762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10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2B5EB33-5093-60F4-5443-C0C73CEA0E7C}"/>
              </a:ext>
            </a:extLst>
          </p:cNvPr>
          <p:cNvCxnSpPr>
            <a:cxnSpLocks/>
            <a:stCxn id="5" idx="2"/>
            <a:endCxn id="42" idx="1"/>
          </p:cNvCxnSpPr>
          <p:nvPr/>
        </p:nvCxnSpPr>
        <p:spPr>
          <a:xfrm rot="16200000" flipH="1">
            <a:off x="1906581" y="2861129"/>
            <a:ext cx="1464797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E505E76-09A9-2B3B-0185-EA0241EBFEF6}"/>
              </a:ext>
            </a:extLst>
          </p:cNvPr>
          <p:cNvSpPr/>
          <p:nvPr/>
        </p:nvSpPr>
        <p:spPr>
          <a:xfrm>
            <a:off x="4912993" y="354433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B8FDED-7812-9570-3AA6-5CA7548D4CDA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 flipV="1">
            <a:off x="4586776" y="3842917"/>
            <a:ext cx="326217" cy="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93AC26-6F78-180D-AF6C-0BE6FF29C034}"/>
              </a:ext>
            </a:extLst>
          </p:cNvPr>
          <p:cNvSpPr/>
          <p:nvPr/>
        </p:nvSpPr>
        <p:spPr>
          <a:xfrm>
            <a:off x="6846481" y="281436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F1CCEC9-BD23-50A4-5553-F8A2638058D1}"/>
              </a:ext>
            </a:extLst>
          </p:cNvPr>
          <p:cNvSpPr/>
          <p:nvPr/>
        </p:nvSpPr>
        <p:spPr>
          <a:xfrm>
            <a:off x="6846480" y="354433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C398E51-1D03-EBD1-23FE-BA04D5363FF8}"/>
              </a:ext>
            </a:extLst>
          </p:cNvPr>
          <p:cNvSpPr/>
          <p:nvPr/>
        </p:nvSpPr>
        <p:spPr>
          <a:xfrm>
            <a:off x="6846479" y="427628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B789B61-DC8E-FD71-9DE1-0F29BB45DFF4}"/>
              </a:ext>
            </a:extLst>
          </p:cNvPr>
          <p:cNvSpPr/>
          <p:nvPr/>
        </p:nvSpPr>
        <p:spPr>
          <a:xfrm>
            <a:off x="6846478" y="501442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494E52-158E-8054-5ED5-F350DAF5B9AF}"/>
              </a:ext>
            </a:extLst>
          </p:cNvPr>
          <p:cNvCxnSpPr>
            <a:stCxn id="11" idx="3"/>
            <a:endCxn id="113" idx="1"/>
          </p:cNvCxnSpPr>
          <p:nvPr/>
        </p:nvCxnSpPr>
        <p:spPr>
          <a:xfrm flipV="1">
            <a:off x="6543675" y="3112941"/>
            <a:ext cx="3028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E481706-CAE9-2B22-4266-9C7CC85901AD}"/>
              </a:ext>
            </a:extLst>
          </p:cNvPr>
          <p:cNvCxnSpPr>
            <a:stCxn id="49" idx="3"/>
            <a:endCxn id="114" idx="1"/>
          </p:cNvCxnSpPr>
          <p:nvPr/>
        </p:nvCxnSpPr>
        <p:spPr>
          <a:xfrm>
            <a:off x="6537158" y="3842917"/>
            <a:ext cx="3093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F930E3E-F5C2-5A71-1D24-E605CBFBD47F}"/>
              </a:ext>
            </a:extLst>
          </p:cNvPr>
          <p:cNvCxnSpPr>
            <a:stCxn id="12" idx="3"/>
            <a:endCxn id="115" idx="1"/>
          </p:cNvCxnSpPr>
          <p:nvPr/>
        </p:nvCxnSpPr>
        <p:spPr>
          <a:xfrm>
            <a:off x="6537160" y="4574861"/>
            <a:ext cx="309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271F5D9-BBB5-C097-1B84-E663DA2D13A0}"/>
              </a:ext>
            </a:extLst>
          </p:cNvPr>
          <p:cNvCxnSpPr>
            <a:stCxn id="13" idx="3"/>
            <a:endCxn id="116" idx="1"/>
          </p:cNvCxnSpPr>
          <p:nvPr/>
        </p:nvCxnSpPr>
        <p:spPr>
          <a:xfrm>
            <a:off x="6537159" y="5310577"/>
            <a:ext cx="309319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3BEF6E51-961E-76A8-DA50-599B0608444E}"/>
              </a:ext>
            </a:extLst>
          </p:cNvPr>
          <p:cNvCxnSpPr>
            <a:stCxn id="114" idx="3"/>
            <a:endCxn id="14" idx="1"/>
          </p:cNvCxnSpPr>
          <p:nvPr/>
        </p:nvCxnSpPr>
        <p:spPr>
          <a:xfrm flipV="1">
            <a:off x="8470645" y="3112940"/>
            <a:ext cx="515091" cy="72997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826B78F-ADE2-0C4A-EB67-A026C880A8F3}"/>
              </a:ext>
            </a:extLst>
          </p:cNvPr>
          <p:cNvCxnSpPr>
            <a:stCxn id="113" idx="3"/>
            <a:endCxn id="14" idx="1"/>
          </p:cNvCxnSpPr>
          <p:nvPr/>
        </p:nvCxnSpPr>
        <p:spPr>
          <a:xfrm flipV="1">
            <a:off x="8470646" y="3112940"/>
            <a:ext cx="5150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8A89295D-43E0-67BA-507C-E390EFF1D69C}"/>
              </a:ext>
            </a:extLst>
          </p:cNvPr>
          <p:cNvCxnSpPr>
            <a:stCxn id="115" idx="3"/>
            <a:endCxn id="14" idx="1"/>
          </p:cNvCxnSpPr>
          <p:nvPr/>
        </p:nvCxnSpPr>
        <p:spPr>
          <a:xfrm flipV="1">
            <a:off x="8470644" y="3112940"/>
            <a:ext cx="515092" cy="146192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9E9A5B6A-7CBE-BF0A-E3F2-6C7B9244A791}"/>
              </a:ext>
            </a:extLst>
          </p:cNvPr>
          <p:cNvCxnSpPr>
            <a:stCxn id="116" idx="3"/>
            <a:endCxn id="14" idx="1"/>
          </p:cNvCxnSpPr>
          <p:nvPr/>
        </p:nvCxnSpPr>
        <p:spPr>
          <a:xfrm flipV="1">
            <a:off x="8470643" y="3112940"/>
            <a:ext cx="515093" cy="22000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64541B5-304E-7804-AC45-140C9F0E5693}"/>
              </a:ext>
            </a:extLst>
          </p:cNvPr>
          <p:cNvSpPr/>
          <p:nvPr/>
        </p:nvSpPr>
        <p:spPr>
          <a:xfrm>
            <a:off x="2890792" y="5819048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03301C1-1458-0A46-C603-D0285FEE91D9}"/>
              </a:ext>
            </a:extLst>
          </p:cNvPr>
          <p:cNvSpPr/>
          <p:nvPr/>
        </p:nvSpPr>
        <p:spPr>
          <a:xfrm>
            <a:off x="4912993" y="5819048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0670924-3ACD-4F09-E786-B79406B4997F}"/>
              </a:ext>
            </a:extLst>
          </p:cNvPr>
          <p:cNvSpPr/>
          <p:nvPr/>
        </p:nvSpPr>
        <p:spPr>
          <a:xfrm>
            <a:off x="6846478" y="581904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9B1EC59-AF00-D079-800F-C6F36365D07D}"/>
              </a:ext>
            </a:extLst>
          </p:cNvPr>
          <p:cNvSpPr/>
          <p:nvPr/>
        </p:nvSpPr>
        <p:spPr>
          <a:xfrm>
            <a:off x="6674169" y="1777641"/>
            <a:ext cx="1968781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8D5F2AF-150D-3956-23B4-317FCB24A285}"/>
              </a:ext>
            </a:extLst>
          </p:cNvPr>
          <p:cNvCxnSpPr>
            <a:cxnSpLocks/>
            <a:stCxn id="138" idx="2"/>
            <a:endCxn id="113" idx="0"/>
          </p:cNvCxnSpPr>
          <p:nvPr/>
        </p:nvCxnSpPr>
        <p:spPr>
          <a:xfrm>
            <a:off x="7658560" y="2374800"/>
            <a:ext cx="4" cy="439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60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2652677" y="2790494"/>
            <a:ext cx="7854842" cy="247560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715717" y="1684804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8147151" y="168357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2715717" y="57788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2715717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5431434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8147151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Inverse Kinematics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5431434" y="4492911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715717" y="44929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26B8B-0143-5C36-1A0F-1EAB34AA562B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3804501" y="1175047"/>
            <a:ext cx="0" cy="509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F795E4-3BFD-9E95-BD8E-095E7622BC5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4893285" y="1982158"/>
            <a:ext cx="3253866" cy="1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8D64F7-3633-A407-5FF6-1E51085B1702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3804501" y="2281963"/>
            <a:ext cx="0" cy="647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269568-CED0-7A7E-280B-DFDE463F6E1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893285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59F98D-B61C-80E4-85CF-6921E22E188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609002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8147151" y="449291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4D33CFC-CA33-673A-76CB-56D785E39ADB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9235935" y="2280737"/>
            <a:ext cx="0" cy="648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>
            <a:off x="7609002" y="4791491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4893285" y="4791490"/>
            <a:ext cx="5381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D1EC3F-65C2-D7A1-92C9-A517511767C7}"/>
              </a:ext>
            </a:extLst>
          </p:cNvPr>
          <p:cNvCxnSpPr>
            <a:stCxn id="15" idx="0"/>
            <a:endCxn id="10" idx="2"/>
          </p:cNvCxnSpPr>
          <p:nvPr/>
        </p:nvCxnSpPr>
        <p:spPr>
          <a:xfrm flipV="1">
            <a:off x="3804501" y="3526122"/>
            <a:ext cx="0" cy="966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8147151" y="5503394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9235935" y="5090070"/>
            <a:ext cx="0" cy="413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1DEF508-B242-6D24-FB9D-C465FCFEB1DE}"/>
              </a:ext>
            </a:extLst>
          </p:cNvPr>
          <p:cNvSpPr/>
          <p:nvPr/>
        </p:nvSpPr>
        <p:spPr>
          <a:xfrm>
            <a:off x="5109993" y="577275"/>
            <a:ext cx="2940209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manual definition of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C887A15-59B5-6B0E-FC40-52FB8EC71B0E}"/>
              </a:ext>
            </a:extLst>
          </p:cNvPr>
          <p:cNvCxnSpPr>
            <a:stCxn id="75" idx="2"/>
          </p:cNvCxnSpPr>
          <p:nvPr/>
        </p:nvCxnSpPr>
        <p:spPr>
          <a:xfrm rot="5400000">
            <a:off x="5482120" y="585600"/>
            <a:ext cx="509144" cy="16868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2A29A48-083F-CC26-9397-854EA2D33656}"/>
              </a:ext>
            </a:extLst>
          </p:cNvPr>
          <p:cNvSpPr/>
          <p:nvPr/>
        </p:nvSpPr>
        <p:spPr>
          <a:xfrm>
            <a:off x="8147151" y="3719724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Positions</a:t>
            </a:r>
            <a:endParaRPr lang="en-DE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EC0500-F7FD-7184-4601-338777BFAC06}"/>
              </a:ext>
            </a:extLst>
          </p:cNvPr>
          <p:cNvCxnSpPr>
            <a:stCxn id="13" idx="2"/>
            <a:endCxn id="83" idx="0"/>
          </p:cNvCxnSpPr>
          <p:nvPr/>
        </p:nvCxnSpPr>
        <p:spPr>
          <a:xfrm>
            <a:off x="9235935" y="3526122"/>
            <a:ext cx="0" cy="193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5E54F4-2F1C-361C-B6E5-324ED3824685}"/>
              </a:ext>
            </a:extLst>
          </p:cNvPr>
          <p:cNvCxnSpPr>
            <a:stCxn id="83" idx="2"/>
            <a:endCxn id="58" idx="0"/>
          </p:cNvCxnSpPr>
          <p:nvPr/>
        </p:nvCxnSpPr>
        <p:spPr>
          <a:xfrm>
            <a:off x="9235935" y="4316883"/>
            <a:ext cx="0" cy="176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1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B01400-025B-D322-A0EF-087D25D8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08" y="465908"/>
            <a:ext cx="565218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4903D-5A46-0667-0FB9-8BE0ACC5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511" y="2060044"/>
            <a:ext cx="5757430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726B73-CB30-2818-07E8-0DD385A5C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511" y="5002366"/>
            <a:ext cx="574395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5DA2F6-2B76-BA7D-C4D3-84A4FB5BD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511" y="3537957"/>
            <a:ext cx="581031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B7CE8D7-6A0A-7844-0FD9-66AAA256CD34}"/>
              </a:ext>
            </a:extLst>
          </p:cNvPr>
          <p:cNvSpPr/>
          <p:nvPr/>
        </p:nvSpPr>
        <p:spPr>
          <a:xfrm>
            <a:off x="8316915" y="1944209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E25CD-CAC1-23EB-0A46-ED032F9C3B02}"/>
              </a:ext>
            </a:extLst>
          </p:cNvPr>
          <p:cNvSpPr/>
          <p:nvPr/>
        </p:nvSpPr>
        <p:spPr>
          <a:xfrm>
            <a:off x="8316915" y="3415370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9EC6DF-4895-9A6F-180C-20D51F01672E}"/>
              </a:ext>
            </a:extLst>
          </p:cNvPr>
          <p:cNvSpPr/>
          <p:nvPr/>
        </p:nvSpPr>
        <p:spPr>
          <a:xfrm>
            <a:off x="8316915" y="4920544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DA010A5-C12F-5DF3-995F-BB9B4B723F1A}"/>
              </a:ext>
            </a:extLst>
          </p:cNvPr>
          <p:cNvCxnSpPr>
            <a:endCxn id="9" idx="1"/>
          </p:cNvCxnSpPr>
          <p:nvPr/>
        </p:nvCxnSpPr>
        <p:spPr>
          <a:xfrm>
            <a:off x="2459115" y="1725908"/>
            <a:ext cx="997396" cy="964136"/>
          </a:xfrm>
          <a:prstGeom prst="bentConnector3">
            <a:avLst>
              <a:gd name="adj1" fmla="val 78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2953003-3D17-782F-BD9E-67C0A7AFB0B0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1736789" y="2448234"/>
            <a:ext cx="2442049" cy="99739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44DF772-CFDA-558A-6EDA-4C05D73B14C4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1004584" y="3180438"/>
            <a:ext cx="3906459" cy="99739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773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1966558" y="2106372"/>
            <a:ext cx="8258883" cy="290063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329828" y="2309473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3567512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1042565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4805196" y="230947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6411628" y="317618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7280564" y="2311158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export joint positions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4805196" y="4203086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329828" y="420377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7280564" y="4203087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 flipV="1">
            <a:off x="6982764" y="4501666"/>
            <a:ext cx="297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4507396" y="4501666"/>
            <a:ext cx="297800" cy="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7280564" y="5215961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8369348" y="4800246"/>
            <a:ext cx="0" cy="415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71EE8-0090-5AB2-ACF2-9BC3D8030C55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H="1">
            <a:off x="8589196" y="2609738"/>
            <a:ext cx="868936" cy="865025"/>
          </a:xfrm>
          <a:prstGeom prst="bentConnector3">
            <a:avLst>
              <a:gd name="adj1" fmla="val -263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5742A8F-BF7C-EC9C-2D67-258EC9891AC7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5893980" y="2906631"/>
            <a:ext cx="517648" cy="5681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D2FAF4B-C8DC-B9F2-EC04-7635C92F275E}"/>
              </a:ext>
            </a:extLst>
          </p:cNvPr>
          <p:cNvCxnSpPr>
            <a:stCxn id="13" idx="3"/>
            <a:endCxn id="58" idx="3"/>
          </p:cNvCxnSpPr>
          <p:nvPr/>
        </p:nvCxnSpPr>
        <p:spPr>
          <a:xfrm>
            <a:off x="9458132" y="2609738"/>
            <a:ext cx="12700" cy="1891929"/>
          </a:xfrm>
          <a:prstGeom prst="bentConnector3">
            <a:avLst>
              <a:gd name="adj1" fmla="val 36174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C2AF02-9232-0F7F-FE17-61ACF6E37AF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4507396" y="2608051"/>
            <a:ext cx="297800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73891E-4D7C-CF9B-FE66-B99336889F47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V="1">
            <a:off x="3418612" y="2906632"/>
            <a:ext cx="0" cy="1297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DBD0C7B-7289-AE03-D6E5-4665F2B24403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5400000">
            <a:off x="3695621" y="1348797"/>
            <a:ext cx="683667" cy="123768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83B8BB0-7A0A-2E88-72FB-035B2D3D305B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6200000" flipH="1">
            <a:off x="2433147" y="1324007"/>
            <a:ext cx="683667" cy="12872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2FD310-3784-3A05-AE76-EAA1671CB54D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6982764" y="2608051"/>
            <a:ext cx="297800" cy="1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BB9D49D-2774-229C-E676-70927A9AE2DB}"/>
              </a:ext>
            </a:extLst>
          </p:cNvPr>
          <p:cNvCxnSpPr>
            <a:cxnSpLocks/>
            <a:stCxn id="10" idx="0"/>
            <a:endCxn id="79" idx="2"/>
          </p:cNvCxnSpPr>
          <p:nvPr/>
        </p:nvCxnSpPr>
        <p:spPr>
          <a:xfrm rot="5400000" flipH="1" flipV="1">
            <a:off x="6724663" y="813686"/>
            <a:ext cx="665102" cy="2326468"/>
          </a:xfrm>
          <a:prstGeom prst="bentConnector3">
            <a:avLst>
              <a:gd name="adj1" fmla="val 540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43BAC1B-1108-6CCB-C79B-6074670EA278}"/>
              </a:ext>
            </a:extLst>
          </p:cNvPr>
          <p:cNvSpPr/>
          <p:nvPr/>
        </p:nvSpPr>
        <p:spPr>
          <a:xfrm>
            <a:off x="7131664" y="10472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G-Code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1172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8250655-0E8E-35B6-64FD-7C4D2961614D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1EB5C9F-2484-1C12-7BC6-3A709E49980F}"/>
                </a:ext>
              </a:extLst>
            </p:cNvPr>
            <p:cNvCxnSpPr>
              <a:cxnSpLocks/>
              <a:stCxn id="8" idx="3"/>
              <a:endCxn id="10" idx="3"/>
            </p:cNvCxnSpPr>
            <p:nvPr/>
          </p:nvCxnSpPr>
          <p:spPr>
            <a:xfrm>
              <a:off x="3965517" y="2919399"/>
              <a:ext cx="4216753" cy="14367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BA232561-2683-60E4-8CC5-2A7CBAD504C8}"/>
                </a:ext>
              </a:extLst>
            </p:cNvPr>
            <p:cNvSpPr/>
            <p:nvPr/>
          </p:nvSpPr>
          <p:spPr>
            <a:xfrm rot="5400000">
              <a:off x="3556955" y="214088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23</a:t>
              </a:r>
              <a:endParaRPr lang="en-DE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8398A023-6630-B853-88BE-8D14F8AAC4E6}"/>
                </a:ext>
              </a:extLst>
            </p:cNvPr>
            <p:cNvSpPr/>
            <p:nvPr/>
          </p:nvSpPr>
          <p:spPr>
            <a:xfrm rot="5400000">
              <a:off x="5046746" y="2118026"/>
              <a:ext cx="817124" cy="739901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55</a:t>
              </a:r>
              <a:endParaRPr lang="en-DE" dirty="0"/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36850367-4040-5EBC-F802-E60C6D3D1149}"/>
                </a:ext>
              </a:extLst>
            </p:cNvPr>
            <p:cNvSpPr/>
            <p:nvPr/>
          </p:nvSpPr>
          <p:spPr>
            <a:xfrm rot="5400000">
              <a:off x="7773708" y="2155253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90</a:t>
              </a:r>
              <a:endParaRPr lang="en-DE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E03FE479-9EE6-D36A-58BE-51EBDC850E75}"/>
                </a:ext>
              </a:extLst>
            </p:cNvPr>
            <p:cNvSpPr/>
            <p:nvPr/>
          </p:nvSpPr>
          <p:spPr>
            <a:xfrm rot="5400000">
              <a:off x="6584893" y="212564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78</a:t>
              </a:r>
              <a:endParaRPr lang="en-DE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BCEF0C-118D-B16C-079E-BC2805D16CD5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5E7092F6-BB9E-2D6B-5629-025262252ED3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384DDF1-C4CF-AECB-30CB-103E45051ABF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48367F-58E2-23C4-CDC7-7424301D2540}"/>
                </a:ext>
              </a:extLst>
            </p:cNvPr>
            <p:cNvCxnSpPr>
              <a:cxnSpLocks/>
              <a:stCxn id="10" idx="3"/>
              <a:endCxn id="19" idx="3"/>
            </p:cNvCxnSpPr>
            <p:nvPr/>
          </p:nvCxnSpPr>
          <p:spPr>
            <a:xfrm>
              <a:off x="8182270" y="2933766"/>
              <a:ext cx="2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2B6BC0-8896-BFA5-8833-9AB8679AFF6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B64826-923B-075F-D68C-131FAC231CE2}"/>
                </a:ext>
              </a:extLst>
            </p:cNvPr>
            <p:cNvSpPr txBox="1"/>
            <p:nvPr/>
          </p:nvSpPr>
          <p:spPr>
            <a:xfrm>
              <a:off x="1525018" y="2000454"/>
              <a:ext cx="1911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Direction changes in joint 1</a:t>
              </a:r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FABF77-5B34-A13D-DCB6-5B036275A6C9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D847E8-F5F5-BDB4-AA65-BDEEF0AAD7A2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CCE1D6-CE36-9DAF-D19D-3D94E582912E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5C0E87-C6FA-0FE6-CCA9-A1CFD4300D39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F1D95585-F059-D2AB-D450-B3E72589FCB9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80</a:t>
              </a:r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DA2F63-2D67-A5AC-28F4-07F7C359666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6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21.3kWh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22kWh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21.6kWh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9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25kWh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65kWh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45kWh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7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6EE36-643C-B026-BC44-9B75E6256401}"/>
              </a:ext>
            </a:extLst>
          </p:cNvPr>
          <p:cNvSpPr/>
          <p:nvPr/>
        </p:nvSpPr>
        <p:spPr>
          <a:xfrm>
            <a:off x="4640476" y="1965850"/>
            <a:ext cx="2373138" cy="539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position of each joint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39FBD-8010-A9E8-0179-4DA234C66F30}"/>
              </a:ext>
            </a:extLst>
          </p:cNvPr>
          <p:cNvSpPr/>
          <p:nvPr/>
        </p:nvSpPr>
        <p:spPr>
          <a:xfrm>
            <a:off x="4640476" y="3184032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615C6-0623-6BC5-B3C7-444D5B2A1217}"/>
              </a:ext>
            </a:extLst>
          </p:cNvPr>
          <p:cNvSpPr/>
          <p:nvPr/>
        </p:nvSpPr>
        <p:spPr>
          <a:xfrm>
            <a:off x="4640476" y="4136209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F14265-83E5-650C-2FD6-FFF7817021B0}"/>
              </a:ext>
            </a:extLst>
          </p:cNvPr>
          <p:cNvSpPr/>
          <p:nvPr/>
        </p:nvSpPr>
        <p:spPr>
          <a:xfrm>
            <a:off x="4640476" y="5088386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jerk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327E1D-351A-2B77-A887-261A9319869D}"/>
              </a:ext>
            </a:extLst>
          </p:cNvPr>
          <p:cNvSpPr/>
          <p:nvPr/>
        </p:nvSpPr>
        <p:spPr>
          <a:xfrm>
            <a:off x="7618883" y="1965850"/>
            <a:ext cx="2373138" cy="539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information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08B25-4DBE-145F-15C2-E4466B0484D0}"/>
              </a:ext>
            </a:extLst>
          </p:cNvPr>
          <p:cNvSpPr/>
          <p:nvPr/>
        </p:nvSpPr>
        <p:spPr>
          <a:xfrm>
            <a:off x="1376456" y="3184032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velocity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C6FBC-001E-72A4-6A56-5919770F5577}"/>
              </a:ext>
            </a:extLst>
          </p:cNvPr>
          <p:cNvSpPr/>
          <p:nvPr/>
        </p:nvSpPr>
        <p:spPr>
          <a:xfrm>
            <a:off x="1376456" y="4136209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acceleration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DB185-EE62-B38C-A0CE-D34EC5492EF0}"/>
              </a:ext>
            </a:extLst>
          </p:cNvPr>
          <p:cNvSpPr/>
          <p:nvPr/>
        </p:nvSpPr>
        <p:spPr>
          <a:xfrm>
            <a:off x="1376456" y="5088385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jerk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89FD6D-9B5C-4721-D5CE-E5C73075CA0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rot="5400000">
            <a:off x="7421085" y="2098244"/>
            <a:ext cx="976897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390CB2-BA9D-5CE9-FE83-6C9F71521040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7013614" y="2235783"/>
            <a:ext cx="605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5590111-33CC-34F3-487F-7A6DF4A334C1}"/>
              </a:ext>
            </a:extLst>
          </p:cNvPr>
          <p:cNvCxnSpPr>
            <a:stCxn id="9" idx="2"/>
            <a:endCxn id="6" idx="3"/>
          </p:cNvCxnSpPr>
          <p:nvPr/>
        </p:nvCxnSpPr>
        <p:spPr>
          <a:xfrm rot="5400000">
            <a:off x="6944996" y="2574333"/>
            <a:ext cx="1929074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1F61A74-C6BA-9E3A-92F2-16B2C42D2D00}"/>
              </a:ext>
            </a:extLst>
          </p:cNvPr>
          <p:cNvCxnSpPr>
            <a:stCxn id="9" idx="2"/>
            <a:endCxn id="7" idx="3"/>
          </p:cNvCxnSpPr>
          <p:nvPr/>
        </p:nvCxnSpPr>
        <p:spPr>
          <a:xfrm rot="5400000">
            <a:off x="6468908" y="3050421"/>
            <a:ext cx="2881251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ED0277-A846-1918-EC5F-1C429262410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3749594" y="3482612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391998-41CA-135C-65ED-2459B5A12D8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3749594" y="4434789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B2BF8F-5E94-5D59-24C7-9C297F3EC59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3749594" y="5386965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2BF12E-6FA6-A1FB-CBCF-0A14DDA107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27045" y="2505715"/>
            <a:ext cx="0" cy="678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DAFD4B-8F30-2014-003D-AA636AFF53E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27045" y="3781191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86B674-E7DC-6D5F-7D52-88E7BF0957C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27045" y="4733368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565F68F-E517-3BDD-0BC9-26D1BA0EFA4F}"/>
              </a:ext>
            </a:extLst>
          </p:cNvPr>
          <p:cNvSpPr/>
          <p:nvPr/>
        </p:nvSpPr>
        <p:spPr>
          <a:xfrm>
            <a:off x="1376456" y="1965850"/>
            <a:ext cx="2373138" cy="539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Rotational limit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A7C615-A881-C7CD-EE99-92843009D693}"/>
              </a:ext>
            </a:extLst>
          </p:cNvPr>
          <p:cNvCxnSpPr>
            <a:cxnSpLocks/>
            <a:stCxn id="46" idx="3"/>
            <a:endCxn id="4" idx="1"/>
          </p:cNvCxnSpPr>
          <p:nvPr/>
        </p:nvCxnSpPr>
        <p:spPr>
          <a:xfrm>
            <a:off x="3749594" y="2235782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3A5EF3-43F6-B394-2E96-29EFD5997416}"/>
              </a:ext>
            </a:extLst>
          </p:cNvPr>
          <p:cNvSpPr/>
          <p:nvPr/>
        </p:nvSpPr>
        <p:spPr>
          <a:xfrm>
            <a:off x="3008466" y="686447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Direction changes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4667D8-D95C-B6B1-0F88-4D053938B8CF}"/>
              </a:ext>
            </a:extLst>
          </p:cNvPr>
          <p:cNvSpPr/>
          <p:nvPr/>
        </p:nvSpPr>
        <p:spPr>
          <a:xfrm>
            <a:off x="6129679" y="690373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travel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340B271-232D-3BFD-77C1-767424FEE90D}"/>
              </a:ext>
            </a:extLst>
          </p:cNvPr>
          <p:cNvCxnSpPr>
            <a:stCxn id="4" idx="0"/>
            <a:endCxn id="54" idx="2"/>
          </p:cNvCxnSpPr>
          <p:nvPr/>
        </p:nvCxnSpPr>
        <p:spPr>
          <a:xfrm rot="5400000" flipH="1" flipV="1">
            <a:off x="6232487" y="882090"/>
            <a:ext cx="678318" cy="14892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6B5F322-14EA-2441-0C4F-6C35495EC8D9}"/>
              </a:ext>
            </a:extLst>
          </p:cNvPr>
          <p:cNvCxnSpPr>
            <a:stCxn id="4" idx="0"/>
            <a:endCxn id="53" idx="2"/>
          </p:cNvCxnSpPr>
          <p:nvPr/>
        </p:nvCxnSpPr>
        <p:spPr>
          <a:xfrm rot="16200000" flipV="1">
            <a:off x="4669918" y="808723"/>
            <a:ext cx="682244" cy="16320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5B8E9B-1F7D-1834-60D8-534D98C3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60093"/>
              </p:ext>
            </p:extLst>
          </p:nvPr>
        </p:nvGraphicFramePr>
        <p:xfrm>
          <a:off x="3079903" y="40130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2B3D2D-9580-342A-1CBB-695DB7B25A80}"/>
              </a:ext>
            </a:extLst>
          </p:cNvPr>
          <p:cNvCxnSpPr/>
          <p:nvPr/>
        </p:nvCxnSpPr>
        <p:spPr>
          <a:xfrm>
            <a:off x="3275595" y="30159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432E89-CC07-2AD9-5588-0B8259CBC69E}"/>
              </a:ext>
            </a:extLst>
          </p:cNvPr>
          <p:cNvCxnSpPr>
            <a:cxnSpLocks/>
          </p:cNvCxnSpPr>
          <p:nvPr/>
        </p:nvCxnSpPr>
        <p:spPr>
          <a:xfrm>
            <a:off x="4151899" y="23662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A1D47-BDBC-2928-5C39-87451717EB32}"/>
              </a:ext>
            </a:extLst>
          </p:cNvPr>
          <p:cNvCxnSpPr>
            <a:cxnSpLocks/>
          </p:cNvCxnSpPr>
          <p:nvPr/>
        </p:nvCxnSpPr>
        <p:spPr>
          <a:xfrm>
            <a:off x="4605546" y="32128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3E6FC-2EB1-3B17-D70D-2704331E443D}"/>
              </a:ext>
            </a:extLst>
          </p:cNvPr>
          <p:cNvCxnSpPr>
            <a:cxnSpLocks/>
          </p:cNvCxnSpPr>
          <p:nvPr/>
        </p:nvCxnSpPr>
        <p:spPr>
          <a:xfrm>
            <a:off x="4856162" y="30511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B730B-201E-BFB3-3C8F-3296D9799AA7}"/>
              </a:ext>
            </a:extLst>
          </p:cNvPr>
          <p:cNvCxnSpPr>
            <a:cxnSpLocks/>
          </p:cNvCxnSpPr>
          <p:nvPr/>
        </p:nvCxnSpPr>
        <p:spPr>
          <a:xfrm flipV="1">
            <a:off x="4170947" y="23662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BDF402-E81F-986D-8836-D6FBFC3A8C73}"/>
              </a:ext>
            </a:extLst>
          </p:cNvPr>
          <p:cNvCxnSpPr>
            <a:cxnSpLocks/>
          </p:cNvCxnSpPr>
          <p:nvPr/>
        </p:nvCxnSpPr>
        <p:spPr>
          <a:xfrm>
            <a:off x="4624388" y="23662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D789E4-404E-D2CE-E347-801EFC99FF03}"/>
              </a:ext>
            </a:extLst>
          </p:cNvPr>
          <p:cNvCxnSpPr>
            <a:cxnSpLocks/>
          </p:cNvCxnSpPr>
          <p:nvPr/>
        </p:nvCxnSpPr>
        <p:spPr>
          <a:xfrm>
            <a:off x="4875212" y="30511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5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60608-85E5-4BD5-AEB0-736F347E085B}"/>
              </a:ext>
            </a:extLst>
          </p:cNvPr>
          <p:cNvCxnSpPr/>
          <p:nvPr/>
        </p:nvCxnSpPr>
        <p:spPr>
          <a:xfrm>
            <a:off x="1485399" y="3584909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E4D728-7743-2452-88AC-F188D0694706}"/>
              </a:ext>
            </a:extLst>
          </p:cNvPr>
          <p:cNvCxnSpPr/>
          <p:nvPr/>
        </p:nvCxnSpPr>
        <p:spPr>
          <a:xfrm flipV="1">
            <a:off x="1589672" y="1828299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696EAC-3DEB-3F6B-BF0D-147206A539EC}"/>
              </a:ext>
            </a:extLst>
          </p:cNvPr>
          <p:cNvSpPr/>
          <p:nvPr/>
        </p:nvSpPr>
        <p:spPr>
          <a:xfrm>
            <a:off x="1605714" y="2382200"/>
            <a:ext cx="3424990" cy="1186667"/>
          </a:xfrm>
          <a:custGeom>
            <a:avLst/>
            <a:gdLst>
              <a:gd name="connsiteX0" fmla="*/ 0 w 3424990"/>
              <a:gd name="connsiteY0" fmla="*/ 1186667 h 1186667"/>
              <a:gd name="connsiteX1" fmla="*/ 1403684 w 3424990"/>
              <a:gd name="connsiteY1" fmla="*/ 7572 h 1186667"/>
              <a:gd name="connsiteX2" fmla="*/ 2775284 w 3424990"/>
              <a:gd name="connsiteY2" fmla="*/ 665298 h 1186667"/>
              <a:gd name="connsiteX3" fmla="*/ 3424990 w 3424990"/>
              <a:gd name="connsiteY3" fmla="*/ 344456 h 11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990" h="1186667">
                <a:moveTo>
                  <a:pt x="0" y="1186667"/>
                </a:moveTo>
                <a:cubicBezTo>
                  <a:pt x="470568" y="640567"/>
                  <a:pt x="941137" y="94467"/>
                  <a:pt x="1403684" y="7572"/>
                </a:cubicBezTo>
                <a:cubicBezTo>
                  <a:pt x="1866231" y="-79323"/>
                  <a:pt x="2438400" y="609151"/>
                  <a:pt x="2775284" y="665298"/>
                </a:cubicBezTo>
                <a:cubicBezTo>
                  <a:pt x="3112168" y="721445"/>
                  <a:pt x="3312695" y="401940"/>
                  <a:pt x="3424990" y="34445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55878-0E76-EF31-B431-F3ABEF76DCB4}"/>
              </a:ext>
            </a:extLst>
          </p:cNvPr>
          <p:cNvSpPr txBox="1"/>
          <p:nvPr/>
        </p:nvSpPr>
        <p:spPr>
          <a:xfrm>
            <a:off x="2993440" y="35849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2F2F9-A3B4-3E2B-B694-8526231F3EE4}"/>
              </a:ext>
            </a:extLst>
          </p:cNvPr>
          <p:cNvSpPr txBox="1"/>
          <p:nvPr/>
        </p:nvSpPr>
        <p:spPr>
          <a:xfrm rot="16200000">
            <a:off x="417915" y="2481512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90FDAA-8C8D-771E-97E9-FBC9D1377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36054"/>
              </p:ext>
            </p:extLst>
          </p:nvPr>
        </p:nvGraphicFramePr>
        <p:xfrm>
          <a:off x="746166" y="4071964"/>
          <a:ext cx="5144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026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05572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77961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06FA7-991F-8A95-D8C9-C2AD4D212ED7}"/>
              </a:ext>
            </a:extLst>
          </p:cNvPr>
          <p:cNvCxnSpPr/>
          <p:nvPr/>
        </p:nvCxnSpPr>
        <p:spPr>
          <a:xfrm>
            <a:off x="7141290" y="35961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06212D-883E-EDC8-E4EC-46C0481D4500}"/>
              </a:ext>
            </a:extLst>
          </p:cNvPr>
          <p:cNvCxnSpPr/>
          <p:nvPr/>
        </p:nvCxnSpPr>
        <p:spPr>
          <a:xfrm flipV="1">
            <a:off x="7245563" y="18395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DBD41C-F0A0-95A6-9857-0D8D3AD4ADFC}"/>
              </a:ext>
            </a:extLst>
          </p:cNvPr>
          <p:cNvSpPr txBox="1"/>
          <p:nvPr/>
        </p:nvSpPr>
        <p:spPr>
          <a:xfrm>
            <a:off x="8649331" y="35961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05E4B-39B6-C383-7C50-88FB5B3EAAF7}"/>
              </a:ext>
            </a:extLst>
          </p:cNvPr>
          <p:cNvSpPr txBox="1"/>
          <p:nvPr/>
        </p:nvSpPr>
        <p:spPr>
          <a:xfrm rot="16200000">
            <a:off x="6073806" y="24927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5EBF64F-B075-579E-2CF8-5D32C3CB2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13126"/>
              </p:ext>
            </p:extLst>
          </p:nvPr>
        </p:nvGraphicFramePr>
        <p:xfrm>
          <a:off x="7068919" y="40719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BBBBB4-B726-2D57-E2AA-A4700BB60E5E}"/>
              </a:ext>
            </a:extLst>
          </p:cNvPr>
          <p:cNvCxnSpPr/>
          <p:nvPr/>
        </p:nvCxnSpPr>
        <p:spPr>
          <a:xfrm>
            <a:off x="7264611" y="30748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477860-05A6-E70E-8871-B34C0D3B65C5}"/>
              </a:ext>
            </a:extLst>
          </p:cNvPr>
          <p:cNvCxnSpPr>
            <a:cxnSpLocks/>
          </p:cNvCxnSpPr>
          <p:nvPr/>
        </p:nvCxnSpPr>
        <p:spPr>
          <a:xfrm>
            <a:off x="8140915" y="24251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550CBC-32EE-EDC2-4C1A-E5AA67472A85}"/>
              </a:ext>
            </a:extLst>
          </p:cNvPr>
          <p:cNvCxnSpPr>
            <a:cxnSpLocks/>
          </p:cNvCxnSpPr>
          <p:nvPr/>
        </p:nvCxnSpPr>
        <p:spPr>
          <a:xfrm>
            <a:off x="8594562" y="32717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C3DDFD-FB41-4872-8E17-AEF6434A64BF}"/>
              </a:ext>
            </a:extLst>
          </p:cNvPr>
          <p:cNvCxnSpPr>
            <a:cxnSpLocks/>
          </p:cNvCxnSpPr>
          <p:nvPr/>
        </p:nvCxnSpPr>
        <p:spPr>
          <a:xfrm>
            <a:off x="8845178" y="31100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3094E0-C71D-9362-A4EC-6A6D194814EA}"/>
              </a:ext>
            </a:extLst>
          </p:cNvPr>
          <p:cNvCxnSpPr>
            <a:cxnSpLocks/>
          </p:cNvCxnSpPr>
          <p:nvPr/>
        </p:nvCxnSpPr>
        <p:spPr>
          <a:xfrm flipV="1">
            <a:off x="8159963" y="24251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87F8B-98AC-3E32-6802-99084178691E}"/>
              </a:ext>
            </a:extLst>
          </p:cNvPr>
          <p:cNvCxnSpPr>
            <a:cxnSpLocks/>
          </p:cNvCxnSpPr>
          <p:nvPr/>
        </p:nvCxnSpPr>
        <p:spPr>
          <a:xfrm>
            <a:off x="8613404" y="24251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9791E-4939-E7C9-A2F5-D95C46F519D1}"/>
              </a:ext>
            </a:extLst>
          </p:cNvPr>
          <p:cNvCxnSpPr>
            <a:cxnSpLocks/>
          </p:cNvCxnSpPr>
          <p:nvPr/>
        </p:nvCxnSpPr>
        <p:spPr>
          <a:xfrm>
            <a:off x="8864228" y="31100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2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A9C8F-BD2B-F8AD-56EB-EED1BC4B5F56}"/>
              </a:ext>
            </a:extLst>
          </p:cNvPr>
          <p:cNvCxnSpPr/>
          <p:nvPr/>
        </p:nvCxnSpPr>
        <p:spPr>
          <a:xfrm flipV="1">
            <a:off x="3278481" y="2200274"/>
            <a:ext cx="896353" cy="1317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76E815-5928-07BB-5510-B55DE84A7785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D1A29F-9FD4-767D-22ED-95B9B3408829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6BCDE9-DE36-9306-BE3D-42C171F64CDF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5185-7159-AEF8-3C22-0973E1E016E1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459C69-C9C6-11B1-5F77-9FD3CD29D940}"/>
              </a:ext>
            </a:extLst>
          </p:cNvPr>
          <p:cNvCxnSpPr/>
          <p:nvPr/>
        </p:nvCxnSpPr>
        <p:spPr>
          <a:xfrm>
            <a:off x="4171010" y="2219324"/>
            <a:ext cx="2667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27E216-CAF8-3EC6-A276-4AB4BDE79EAF}"/>
              </a:ext>
            </a:extLst>
          </p:cNvPr>
          <p:cNvCxnSpPr/>
          <p:nvPr/>
        </p:nvCxnSpPr>
        <p:spPr>
          <a:xfrm flipV="1">
            <a:off x="4419600" y="2219325"/>
            <a:ext cx="15240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272C19-BADA-936B-6A5A-1ADB2E742B14}"/>
              </a:ext>
            </a:extLst>
          </p:cNvPr>
          <p:cNvCxnSpPr>
            <a:cxnSpLocks/>
          </p:cNvCxnSpPr>
          <p:nvPr/>
        </p:nvCxnSpPr>
        <p:spPr>
          <a:xfrm>
            <a:off x="5922171" y="2212181"/>
            <a:ext cx="409575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FE6B1F-9DDA-DFE4-3FA2-7EB398225082}"/>
              </a:ext>
            </a:extLst>
          </p:cNvPr>
          <p:cNvCxnSpPr/>
          <p:nvPr/>
        </p:nvCxnSpPr>
        <p:spPr>
          <a:xfrm flipV="1">
            <a:off x="6315079" y="3028950"/>
            <a:ext cx="542925" cy="180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84C3B1-825B-9E0E-4F89-AEDDDC1EE10F}"/>
              </a:ext>
            </a:extLst>
          </p:cNvPr>
          <p:cNvCxnSpPr/>
          <p:nvPr/>
        </p:nvCxnSpPr>
        <p:spPr>
          <a:xfrm flipV="1">
            <a:off x="4159250" y="2286000"/>
            <a:ext cx="0" cy="1206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2C949D-5F61-0FAC-F225-D049FF274F0D}"/>
              </a:ext>
            </a:extLst>
          </p:cNvPr>
          <p:cNvCxnSpPr>
            <a:cxnSpLocks/>
          </p:cNvCxnSpPr>
          <p:nvPr/>
        </p:nvCxnSpPr>
        <p:spPr>
          <a:xfrm flipV="1">
            <a:off x="5909471" y="2266950"/>
            <a:ext cx="0" cy="448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B88B49-76F0-00A0-F4C8-23D416AF78EA}"/>
              </a:ext>
            </a:extLst>
          </p:cNvPr>
          <p:cNvCxnSpPr>
            <a:cxnSpLocks/>
          </p:cNvCxnSpPr>
          <p:nvPr/>
        </p:nvCxnSpPr>
        <p:spPr>
          <a:xfrm flipV="1">
            <a:off x="6868325" y="3062288"/>
            <a:ext cx="3963" cy="1825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21952F-700B-CB9D-41B2-183E05F1B9B2}"/>
              </a:ext>
            </a:extLst>
          </p:cNvPr>
          <p:cNvCxnSpPr>
            <a:cxnSpLocks/>
          </p:cNvCxnSpPr>
          <p:nvPr/>
        </p:nvCxnSpPr>
        <p:spPr>
          <a:xfrm>
            <a:off x="4446149" y="2200274"/>
            <a:ext cx="0" cy="458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CE28E-FED7-5653-3F84-C4BB2285085D}"/>
              </a:ext>
            </a:extLst>
          </p:cNvPr>
          <p:cNvCxnSpPr>
            <a:cxnSpLocks/>
          </p:cNvCxnSpPr>
          <p:nvPr/>
        </p:nvCxnSpPr>
        <p:spPr>
          <a:xfrm>
            <a:off x="6342067" y="2212181"/>
            <a:ext cx="0" cy="9527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E07E1-D7CE-4649-5164-1DD6BF2CC64C}"/>
              </a:ext>
            </a:extLst>
          </p:cNvPr>
          <p:cNvCxnSpPr>
            <a:cxnSpLocks/>
          </p:cNvCxnSpPr>
          <p:nvPr/>
        </p:nvCxnSpPr>
        <p:spPr>
          <a:xfrm>
            <a:off x="4162425" y="2190749"/>
            <a:ext cx="283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035B4D-EF71-4FCF-419A-18690745A6D0}"/>
              </a:ext>
            </a:extLst>
          </p:cNvPr>
          <p:cNvCxnSpPr>
            <a:cxnSpLocks/>
          </p:cNvCxnSpPr>
          <p:nvPr/>
        </p:nvCxnSpPr>
        <p:spPr>
          <a:xfrm>
            <a:off x="4429126" y="2736847"/>
            <a:ext cx="1480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BAAB3-C0EE-1279-D4D0-E70BBC26C736}"/>
              </a:ext>
            </a:extLst>
          </p:cNvPr>
          <p:cNvCxnSpPr>
            <a:cxnSpLocks/>
          </p:cNvCxnSpPr>
          <p:nvPr/>
        </p:nvCxnSpPr>
        <p:spPr>
          <a:xfrm flipV="1">
            <a:off x="6315079" y="3244850"/>
            <a:ext cx="553246" cy="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07911B-B651-C8F0-858A-873BE72818D2}"/>
              </a:ext>
            </a:extLst>
          </p:cNvPr>
          <p:cNvCxnSpPr>
            <a:cxnSpLocks/>
          </p:cNvCxnSpPr>
          <p:nvPr/>
        </p:nvCxnSpPr>
        <p:spPr>
          <a:xfrm>
            <a:off x="5922171" y="2195281"/>
            <a:ext cx="409575" cy="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634A829-C3EE-8BED-FD02-A9974BCC029F}"/>
              </a:ext>
            </a:extLst>
          </p:cNvPr>
          <p:cNvSpPr/>
          <p:nvPr/>
        </p:nvSpPr>
        <p:spPr>
          <a:xfrm>
            <a:off x="3250555" y="345346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DCA83D-0808-66AE-B2BC-9EA900652DEC}"/>
              </a:ext>
            </a:extLst>
          </p:cNvPr>
          <p:cNvSpPr/>
          <p:nvPr/>
        </p:nvSpPr>
        <p:spPr>
          <a:xfrm>
            <a:off x="4126560" y="2148839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09FD40-BC37-DF55-9D06-B41D1FD5F139}"/>
              </a:ext>
            </a:extLst>
          </p:cNvPr>
          <p:cNvSpPr/>
          <p:nvPr/>
        </p:nvSpPr>
        <p:spPr>
          <a:xfrm>
            <a:off x="4408049" y="267742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3B856-CECE-4720-E3AA-33739949F881}"/>
              </a:ext>
            </a:extLst>
          </p:cNvPr>
          <p:cNvSpPr/>
          <p:nvPr/>
        </p:nvSpPr>
        <p:spPr>
          <a:xfrm>
            <a:off x="5882487" y="216701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2AAB5E-D3DB-C140-23D6-EC2A05108D42}"/>
              </a:ext>
            </a:extLst>
          </p:cNvPr>
          <p:cNvSpPr/>
          <p:nvPr/>
        </p:nvSpPr>
        <p:spPr>
          <a:xfrm>
            <a:off x="6290765" y="317510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8EC329-D97E-5C70-C984-F89C6C075527}"/>
              </a:ext>
            </a:extLst>
          </p:cNvPr>
          <p:cNvSpPr/>
          <p:nvPr/>
        </p:nvSpPr>
        <p:spPr>
          <a:xfrm>
            <a:off x="6844218" y="2973697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291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660</Words>
  <Application>Microsoft Office PowerPoint</Application>
  <PresentationFormat>Widescreen</PresentationFormat>
  <Paragraphs>262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Nalivaika, Jan (ext) (T AMC FMP-DE)</dc:creator>
  <cp:lastModifiedBy>Nalivaika, Jan (ext) (T AMC FMP-DE)</cp:lastModifiedBy>
  <cp:revision>65</cp:revision>
  <dcterms:created xsi:type="dcterms:W3CDTF">2023-11-07T08:30:25Z</dcterms:created>
  <dcterms:modified xsi:type="dcterms:W3CDTF">2023-11-28T09:57:18Z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2023-11-07T08:31:44Z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51b3c8e6-313c-46bb-8686-1343e839d943</vt:lpwstr>
  </property>
  <property fmtid="{D5CDD505-2E9C-101B-9397-08002B2CF9AE}" pid="8" name="MSIP_Label_9d258917-277f-42cd-a3cd-14c4e9ee58bc_ContentBits">
    <vt:lpwstr>0</vt:lpwstr>
  </property>
</Properties>
</file>