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66" d="100"/>
          <a:sy n="66" d="100"/>
        </p:scale>
        <p:origin x="3432" y="11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12/01/2024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1502522" y="1364457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1323369" y="868906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2148840" y="1092169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7987664" y="4578533"/>
            <a:ext cx="3163961" cy="1835444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Power-supply</a:t>
            </a:r>
          </a:p>
          <a:p>
            <a:pPr algn="ctr"/>
            <a:r>
              <a:rPr lang="en-US" sz="32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&amp; Wire-feed-system</a:t>
            </a:r>
            <a:endParaRPr lang="en-DE" sz="32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7995698" y="2013323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7839323" y="1847308"/>
            <a:ext cx="1540897" cy="4110859"/>
          </a:xfrm>
          <a:prstGeom prst="line">
            <a:avLst/>
          </a:prstGeom>
          <a:ln w="76200">
            <a:solidFill>
              <a:srgbClr val="EA723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3518535" y="1906774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3144807" y="1931910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82216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77453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3518535" y="1906774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3281130" y="1075777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7995698" y="1994125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7737860" y="110246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6862E5-2D52-935B-A8EC-2CAFFB8B42B9}"/>
              </a:ext>
            </a:extLst>
          </p:cNvPr>
          <p:cNvCxnSpPr/>
          <p:nvPr/>
        </p:nvCxnSpPr>
        <p:spPr>
          <a:xfrm>
            <a:off x="514350" y="6284621"/>
            <a:ext cx="1562100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34E4F7-C24E-E12D-B753-7D57DF34EAC7}"/>
              </a:ext>
            </a:extLst>
          </p:cNvPr>
          <p:cNvCxnSpPr>
            <a:cxnSpLocks/>
          </p:cNvCxnSpPr>
          <p:nvPr/>
        </p:nvCxnSpPr>
        <p:spPr>
          <a:xfrm flipV="1">
            <a:off x="619125" y="4872947"/>
            <a:ext cx="0" cy="1531646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5DCB45-2E77-BCC4-2EC7-9C41E21DEB57}"/>
              </a:ext>
            </a:extLst>
          </p:cNvPr>
          <p:cNvCxnSpPr>
            <a:cxnSpLocks/>
          </p:cNvCxnSpPr>
          <p:nvPr/>
        </p:nvCxnSpPr>
        <p:spPr>
          <a:xfrm flipV="1">
            <a:off x="525578" y="5326972"/>
            <a:ext cx="1003300" cy="1071271"/>
          </a:xfrm>
          <a:prstGeom prst="straightConnector1">
            <a:avLst/>
          </a:prstGeom>
          <a:ln w="349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D4D6C9-224C-9A2B-CDB1-ADED5816A16A}"/>
              </a:ext>
            </a:extLst>
          </p:cNvPr>
          <p:cNvSpPr txBox="1"/>
          <p:nvPr/>
        </p:nvSpPr>
        <p:spPr>
          <a:xfrm>
            <a:off x="1930074" y="586260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X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91707-9983-1193-5939-7954B3905619}"/>
              </a:ext>
            </a:extLst>
          </p:cNvPr>
          <p:cNvSpPr txBox="1"/>
          <p:nvPr/>
        </p:nvSpPr>
        <p:spPr>
          <a:xfrm>
            <a:off x="366561" y="4035600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Z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562B0F-FCF3-E6B9-6334-1767345EA1E7}"/>
              </a:ext>
            </a:extLst>
          </p:cNvPr>
          <p:cNvSpPr txBox="1"/>
          <p:nvPr/>
        </p:nvSpPr>
        <p:spPr>
          <a:xfrm>
            <a:off x="1383778" y="4801422"/>
            <a:ext cx="6383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Y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2DC67D-DFC1-3875-5B6C-0ADF0D5CF9C0}"/>
              </a:ext>
            </a:extLst>
          </p:cNvPr>
          <p:cNvSpPr txBox="1"/>
          <p:nvPr/>
        </p:nvSpPr>
        <p:spPr>
          <a:xfrm>
            <a:off x="8192230" y="203930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4400" b="1" i="0" dirty="0">
                <a:solidFill>
                  <a:srgbClr val="202124"/>
                </a:solidFill>
                <a:effectLst/>
                <a:latin typeface="+mj-lt"/>
                <a:ea typeface="CMU Serif" panose="02000603000000000000" pitchFamily="2" charset="0"/>
                <a:cs typeface="CMU Serif" panose="02000603000000000000" pitchFamily="2" charset="0"/>
              </a:rPr>
              <a:t>α</a:t>
            </a:r>
            <a:endParaRPr lang="en-DE" sz="4400" b="1" dirty="0">
              <a:latin typeface="+mj-lt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5790212" y="5188194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5679147" y="4126043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471878" y="5347585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1285093" y="4423036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1129518" y="3997794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1947106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1291442" y="3616325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1252824" y="3638049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2258619" y="3626528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2818797" y="3470847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3102257" y="3631315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3589646" y="3239970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4089904" y="3625465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3922532" y="4551394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4238627" y="4720939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4851099" y="4329789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5290732" y="4718178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5676951" y="4709789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5497894" y="5045089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5667285" y="5183978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7006701" y="4904274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X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5409729" y="3587880"/>
            <a:ext cx="453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Y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5497894" y="5661824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Z</a:t>
            </a:r>
            <a:endParaRPr lang="en-DE" sz="20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3818670" y="439570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2681439" y="337979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1816584" y="3371344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BAD2E3-A155-C5FD-B25C-0DBD447BE540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8636297" y="4316361"/>
            <a:ext cx="0" cy="4622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714FE63-63AE-081B-47DD-7121B9F8B3F1}"/>
              </a:ext>
            </a:extLst>
          </p:cNvPr>
          <p:cNvGrpSpPr/>
          <p:nvPr/>
        </p:nvGrpSpPr>
        <p:grpSpPr>
          <a:xfrm>
            <a:off x="8480722" y="3891119"/>
            <a:ext cx="311150" cy="780842"/>
            <a:chOff x="2285219" y="4182152"/>
            <a:chExt cx="311150" cy="780842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00514D1-BDC9-FAA3-6673-D92563B38D1F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3D70787-2A1E-DDC3-68D2-0C1E76F6984B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571901-F481-C1A1-3F36-23E079C28609}"/>
              </a:ext>
            </a:extLst>
          </p:cNvPr>
          <p:cNvCxnSpPr>
            <a:cxnSpLocks/>
          </p:cNvCxnSpPr>
          <p:nvPr/>
        </p:nvCxnSpPr>
        <p:spPr>
          <a:xfrm flipV="1">
            <a:off x="8642646" y="3794697"/>
            <a:ext cx="0" cy="22467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A77BD7-5540-4B1C-71D4-5BF33DE9EE07}"/>
              </a:ext>
            </a:extLst>
          </p:cNvPr>
          <p:cNvSpPr txBox="1"/>
          <p:nvPr/>
        </p:nvSpPr>
        <p:spPr>
          <a:xfrm>
            <a:off x="8927857" y="5016314"/>
            <a:ext cx="2778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Tilting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B407EBC1-0652-E5CC-F41A-E210033B84A8}"/>
              </a:ext>
            </a:extLst>
          </p:cNvPr>
          <p:cNvSpPr/>
          <p:nvPr/>
        </p:nvSpPr>
        <p:spPr>
          <a:xfrm>
            <a:off x="8407952" y="5161440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AF6A06-087E-2ABB-7435-2358EF438D13}"/>
              </a:ext>
            </a:extLst>
          </p:cNvPr>
          <p:cNvCxnSpPr>
            <a:cxnSpLocks/>
          </p:cNvCxnSpPr>
          <p:nvPr/>
        </p:nvCxnSpPr>
        <p:spPr>
          <a:xfrm flipH="1">
            <a:off x="8077200" y="5328642"/>
            <a:ext cx="2469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C1F1C9-74D9-518A-82B2-216618FEF5CF}"/>
              </a:ext>
            </a:extLst>
          </p:cNvPr>
          <p:cNvCxnSpPr>
            <a:cxnSpLocks/>
          </p:cNvCxnSpPr>
          <p:nvPr/>
        </p:nvCxnSpPr>
        <p:spPr>
          <a:xfrm>
            <a:off x="8719465" y="5323365"/>
            <a:ext cx="15466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Block Arc 22">
            <a:extLst>
              <a:ext uri="{FF2B5EF4-FFF2-40B4-BE49-F238E27FC236}">
                <a16:creationId xmlns:a16="http://schemas.microsoft.com/office/drawing/2014/main" id="{706E8A77-B87D-5A10-9EFF-4B7F3F94E75C}"/>
              </a:ext>
            </a:extLst>
          </p:cNvPr>
          <p:cNvSpPr/>
          <p:nvPr/>
        </p:nvSpPr>
        <p:spPr>
          <a:xfrm rot="16200000">
            <a:off x="8277430" y="506193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88AAD4-9D90-8774-E498-9C2FBF0E37B4}"/>
              </a:ext>
            </a:extLst>
          </p:cNvPr>
          <p:cNvSpPr txBox="1"/>
          <p:nvPr/>
        </p:nvSpPr>
        <p:spPr>
          <a:xfrm>
            <a:off x="8927857" y="3970941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= Rotating joints </a:t>
            </a:r>
            <a:endParaRPr lang="en-DE" sz="2800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Widescreen</PresentationFormat>
  <Paragraphs>278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CMU Concrete</vt:lpstr>
      <vt:lpstr>CMU Serif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Jan Nalivaika</cp:lastModifiedBy>
  <cp:revision>89</cp:revision>
  <dcterms:created xsi:type="dcterms:W3CDTF">2023-11-07T08:30:25Z</dcterms:created>
  <dcterms:modified xsi:type="dcterms:W3CDTF">2024-01-12T13:27:52Z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