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8" r:id="rId10"/>
    <p:sldId id="262" r:id="rId11"/>
    <p:sldId id="263" r:id="rId12"/>
    <p:sldId id="266" r:id="rId13"/>
    <p:sldId id="26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11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23103" y="2612483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B4E20-EABF-8BE2-F92F-110C40606397}"/>
              </a:ext>
            </a:extLst>
          </p:cNvPr>
          <p:cNvSpPr/>
          <p:nvPr/>
        </p:nvSpPr>
        <p:spPr>
          <a:xfrm>
            <a:off x="3272589" y="2334575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0683"/>
              </p:ext>
            </p:extLst>
          </p:nvPr>
        </p:nvGraphicFramePr>
        <p:xfrm>
          <a:off x="2056817" y="4024339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0486"/>
              </p:ext>
            </p:extLst>
          </p:nvPr>
        </p:nvGraphicFramePr>
        <p:xfrm>
          <a:off x="389942" y="4071964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656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33</cp:revision>
  <dcterms:created xsi:type="dcterms:W3CDTF">2023-11-07T08:30:25Z</dcterms:created>
  <dcterms:modified xsi:type="dcterms:W3CDTF">2023-11-17T12:57:09Z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