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7"/>
    <a:srgbClr val="9FBA36"/>
    <a:srgbClr val="5E94D4"/>
    <a:srgbClr val="B55CA5"/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EA7237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04/01/2024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EA7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  <a:solidFill>
            <a:srgbClr val="5E9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Power-supply</a:t>
            </a:r>
          </a:p>
          <a:p>
            <a:pPr algn="ctr"/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&amp;</a:t>
            </a:r>
          </a:p>
          <a:p>
            <a:pPr algn="ctr"/>
            <a:r>
              <a:rPr lang="en-US" sz="2400" dirty="0" err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Wirefeed</a:t>
            </a:r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-system</a:t>
            </a:r>
            <a:endParaRPr lang="en-DE" sz="2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359"/>
                <a:ext cx="216720" cy="132408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718BB6-FB9D-EB90-BAA1-AA238429DE5E}"/>
              </a:ext>
            </a:extLst>
          </p:cNvPr>
          <p:cNvSpPr/>
          <p:nvPr/>
        </p:nvSpPr>
        <p:spPr>
          <a:xfrm>
            <a:off x="7912084" y="362751"/>
            <a:ext cx="152392" cy="137319"/>
          </a:xfrm>
          <a:prstGeom prst="ellipse">
            <a:avLst/>
          </a:prstGeom>
          <a:solidFill>
            <a:srgbClr val="B55C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07140"/>
              </p:ext>
            </p:extLst>
          </p:nvPr>
        </p:nvGraphicFramePr>
        <p:xfrm>
          <a:off x="2226039" y="3050665"/>
          <a:ext cx="75025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1223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10647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7219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68363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425637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77633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Deviation at each timestep: </a:t>
                      </a:r>
                      <a:endParaRPr lang="en-DE" b="0" u="sng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E83F-4DC0-B4D8-BA5B-0372D8C297E7}"/>
              </a:ext>
            </a:extLst>
          </p:cNvPr>
          <p:cNvCxnSpPr/>
          <p:nvPr/>
        </p:nvCxnSpPr>
        <p:spPr>
          <a:xfrm>
            <a:off x="6890798" y="2013323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847308"/>
            <a:ext cx="1540897" cy="4110859"/>
          </a:xfrm>
          <a:prstGeom prst="line">
            <a:avLst/>
          </a:prstGeom>
          <a:ln w="76200">
            <a:solidFill>
              <a:srgbClr val="EA723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4485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2300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1889760" y="1878199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1652355" y="1047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1994125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10246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5790212" y="5188194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5679147" y="4126043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471878" y="5347585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285093" y="4423036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1129518" y="3997794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1947106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1291442" y="3616325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1252824" y="3638049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2258619" y="3626528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2818797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3102257" y="3631315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3589646" y="3239970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4089904" y="3625465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3922532" y="4551394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4238627" y="4720939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4851099" y="4329789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5290732" y="4718178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5676951" y="4709789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5497894" y="5045089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5667285" y="5183978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7006701" y="490427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5409729" y="358788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5497894" y="566182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3818670" y="439570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2681439" y="337979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1816584" y="3371344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BAD2E3-A155-C5FD-B25C-0DBD447BE54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8636297" y="4316361"/>
            <a:ext cx="0" cy="4622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4FE63-63AE-081B-47DD-7121B9F8B3F1}"/>
              </a:ext>
            </a:extLst>
          </p:cNvPr>
          <p:cNvGrpSpPr/>
          <p:nvPr/>
        </p:nvGrpSpPr>
        <p:grpSpPr>
          <a:xfrm>
            <a:off x="8480722" y="3891119"/>
            <a:ext cx="311150" cy="780842"/>
            <a:chOff x="2285219" y="4182152"/>
            <a:chExt cx="311150" cy="78084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0514D1-BDC9-FAA3-6673-D92563B38D1F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3D70787-2A1E-DDC3-68D2-0C1E76F6984B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71901-F481-C1A1-3F36-23E079C28609}"/>
              </a:ext>
            </a:extLst>
          </p:cNvPr>
          <p:cNvCxnSpPr>
            <a:cxnSpLocks/>
          </p:cNvCxnSpPr>
          <p:nvPr/>
        </p:nvCxnSpPr>
        <p:spPr>
          <a:xfrm flipV="1">
            <a:off x="8642646" y="3794697"/>
            <a:ext cx="0" cy="224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A77BD7-5540-4B1C-71D4-5BF33DE9EE07}"/>
              </a:ext>
            </a:extLst>
          </p:cNvPr>
          <p:cNvSpPr txBox="1"/>
          <p:nvPr/>
        </p:nvSpPr>
        <p:spPr>
          <a:xfrm>
            <a:off x="8815121" y="3980885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Tilting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407EBC1-0652-E5CC-F41A-E210033B84A8}"/>
              </a:ext>
            </a:extLst>
          </p:cNvPr>
          <p:cNvSpPr/>
          <p:nvPr/>
        </p:nvSpPr>
        <p:spPr>
          <a:xfrm>
            <a:off x="8407952" y="5161440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F6A06-087E-2ABB-7435-2358EF438D13}"/>
              </a:ext>
            </a:extLst>
          </p:cNvPr>
          <p:cNvCxnSpPr>
            <a:cxnSpLocks/>
          </p:cNvCxnSpPr>
          <p:nvPr/>
        </p:nvCxnSpPr>
        <p:spPr>
          <a:xfrm flipH="1">
            <a:off x="8077200" y="5328642"/>
            <a:ext cx="2469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1F1C9-74D9-518A-82B2-216618FEF5CF}"/>
              </a:ext>
            </a:extLst>
          </p:cNvPr>
          <p:cNvCxnSpPr>
            <a:cxnSpLocks/>
          </p:cNvCxnSpPr>
          <p:nvPr/>
        </p:nvCxnSpPr>
        <p:spPr>
          <a:xfrm>
            <a:off x="8719465" y="5323365"/>
            <a:ext cx="1546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ck Arc 22">
            <a:extLst>
              <a:ext uri="{FF2B5EF4-FFF2-40B4-BE49-F238E27FC236}">
                <a16:creationId xmlns:a16="http://schemas.microsoft.com/office/drawing/2014/main" id="{706E8A77-B87D-5A10-9EFF-4B7F3F94E75C}"/>
              </a:ext>
            </a:extLst>
          </p:cNvPr>
          <p:cNvSpPr/>
          <p:nvPr/>
        </p:nvSpPr>
        <p:spPr>
          <a:xfrm rot="16200000">
            <a:off x="8277430" y="506193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8AAD4-9D90-8774-E498-9C2FBF0E37B4}"/>
              </a:ext>
            </a:extLst>
          </p:cNvPr>
          <p:cNvSpPr txBox="1"/>
          <p:nvPr/>
        </p:nvSpPr>
        <p:spPr>
          <a:xfrm>
            <a:off x="8874125" y="5045089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Rotating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Widescreen</PresentationFormat>
  <Paragraphs>275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CMU Concrete</vt:lpstr>
      <vt:lpstr>CMU Serif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Jan Nalivaika</cp:lastModifiedBy>
  <cp:revision>86</cp:revision>
  <dcterms:created xsi:type="dcterms:W3CDTF">2023-11-07T08:30:25Z</dcterms:created>
  <dcterms:modified xsi:type="dcterms:W3CDTF">2024-01-04T19:55:11Z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