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8038-0EC9-E136-73F7-2E7ED802F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6D94-CDA6-BD76-9BD1-87C6BB594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D98D0-84F0-C3F0-C512-6EE63AB2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303D-BDB6-0AF3-3BAD-175CCAA0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0317-781F-BB10-4F2E-F68B6106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D6CD-D68E-C7C2-0BCB-6AA81930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7C83D-E9B9-8CC1-C71B-3CD51601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2994-0B29-3A5C-AE47-8A419287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3B0B-433D-A463-02F4-340FB8E1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4FDD-9963-C0A2-23C5-6015A029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0CAA6-CC96-001E-92BB-B498C3B0A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8EE7-F05A-4BF1-EA99-7379967D9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0897-C5BE-70E3-2C33-84E0B95A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AED5-8AC3-A373-F8AA-BF3DC29D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D6B5-7A34-42EF-ACB0-1E32987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AC5E-2490-7579-91A5-C8076CC1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763D-1728-D9C7-8652-37FAE92F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477D-E524-4C24-EB5B-BD44555F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099B-AA76-8FAA-B5A5-B5E1DF5A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4E6F-BCC9-2C35-F955-D735FB1F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3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62A2-8DAE-F13C-9D4C-2382E8CB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505C5-B689-1BC7-ECEF-2FEABA7B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83BF-BC64-80C1-88F2-4735C45F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0F9E-B48D-A708-0CD6-F841BA9B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6E1C-9DB1-4DF9-8C5B-1FF0E0C6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9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0728-BED0-1871-9B0C-9723592D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72EC-CFDB-CC5A-FB06-0445EBB1A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11395-27E8-D8C5-258F-B173AA810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609E-4F87-FA17-4220-6DC91B63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B53C-4588-4D9A-8E15-ECD7290C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B6347-A759-B7AC-2AA5-074BD5EB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75F7-F7FC-4708-40C6-9782C9BE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7545F-8711-421E-3438-B0CEEC3C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2D92-579F-EA5A-1715-397E9EC0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2C7C1-7043-B6C9-557F-1C898437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4D7CB-8B1B-3959-4CB8-CB0672C96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D127E-084E-2CEC-53BE-541DAE7D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8E739-9F63-7759-2B68-6A61C179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19BB2-6694-7B07-48B6-58682C2F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47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8548-BCE9-D268-E157-3FF1663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50CAD-73C0-B7C9-549A-3EE9451B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34367-0F60-1766-7988-51936E5F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85FE3-4412-7F02-0BA4-80BAF1E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61B3-5F02-F253-507C-5B5C6B23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FB10D-0794-603E-B121-938B31E1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0F582-4FC3-7228-30C3-32D44C2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7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3A7C-869A-3C49-155B-B1395B3F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1DAF-6E40-1E69-C11E-459B373D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181EC-E557-5D6F-2E6A-816AD6EE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0BFFB-5439-9DA9-8BB5-E3CC58BF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A507C-0F04-C0C3-3064-3587A91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771C0-AEB1-5F16-D05F-F32D38F2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4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1293-5B20-6A69-5211-DB0C5D3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C64AF-C429-C12E-856D-4B390ADE8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98BBC-421D-936C-D058-7A3FE3990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7F673-034F-DC25-B82E-0CBCBD7B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1F7DE-A584-8D97-B655-24112110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46763-9560-66ED-46C0-27C4D9A2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3C4AF-E12D-9D3D-EF03-9A394122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3680-DA2A-338C-6BD5-EB2DB7BD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4E15-9E6F-15C8-A25D-5EF341C8D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FE8F-1F44-4EAB-BF48-30D9C134CC8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4FB5-042C-7D4A-2EA0-FF81F9D58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E424-8E74-7DF0-595F-8C5F2E3E0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D849-9AFF-4C14-B95B-31A2A4A55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4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71BA-A299-E10F-D82E-D781E943A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6A043-02F0-33FE-EC33-1AC96C677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0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D943D-0E2B-AE93-51AE-972DC1B9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Umbenennung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2A9E2F-28C5-06BE-689B-1E0E1C00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ru-RU" dirty="0"/>
              <a:t>= </a:t>
            </a:r>
            <a:r>
              <a:rPr lang="en-US" dirty="0"/>
              <a:t>1 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Signal OK = 0</a:t>
            </a:r>
          </a:p>
          <a:p>
            <a:r>
              <a:rPr lang="en-US" dirty="0"/>
              <a:t>NOK = 1 		</a:t>
            </a:r>
            <a:r>
              <a:rPr lang="en-US" dirty="0">
                <a:sym typeface="Wingdings" panose="05000000000000000000" pitchFamily="2" charset="2"/>
              </a:rPr>
              <a:t>	 Sample OK =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8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6168-3005-D97D-5F51-828F3A29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OK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3CE0-EB22-7B50-9252-C34252BE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1815"/>
          </a:xfrm>
        </p:spPr>
        <p:txBody>
          <a:bodyPr>
            <a:normAutofit/>
          </a:bodyPr>
          <a:lstStyle/>
          <a:p>
            <a:r>
              <a:rPr lang="en-US" sz="2400" dirty="0" err="1"/>
              <a:t>erstes</a:t>
            </a:r>
            <a:r>
              <a:rPr lang="en-US" sz="2400" dirty="0"/>
              <a:t> NN-Model welches </a:t>
            </a:r>
            <a:r>
              <a:rPr lang="en-US" sz="2400" dirty="0" err="1"/>
              <a:t>Aussage</a:t>
            </a:r>
            <a:r>
              <a:rPr lang="en-US" sz="2400" dirty="0"/>
              <a:t> </a:t>
            </a:r>
            <a:r>
              <a:rPr lang="en-US" sz="2400" dirty="0" err="1"/>
              <a:t>dar</a:t>
            </a:r>
            <a:r>
              <a:rPr lang="de-DE" sz="2400" dirty="0"/>
              <a:t>über gibt ob bei dem Sample Signal OK ist oder nicht</a:t>
            </a:r>
          </a:p>
          <a:p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473F8D-7F56-D007-59A4-3F7A383FA27A}"/>
              </a:ext>
            </a:extLst>
          </p:cNvPr>
          <p:cNvSpPr txBox="1">
            <a:spLocks/>
          </p:cNvSpPr>
          <p:nvPr/>
        </p:nvSpPr>
        <p:spPr>
          <a:xfrm>
            <a:off x="838200" y="3008851"/>
            <a:ext cx="490423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8000" b="1" dirty="0"/>
              <a:t>Signal OK:</a:t>
            </a:r>
            <a:br>
              <a:rPr lang="de-DE" sz="8000" dirty="0"/>
            </a:br>
            <a:r>
              <a:rPr lang="de-DE" sz="8000" dirty="0"/>
              <a:t>	</a:t>
            </a:r>
          </a:p>
          <a:p>
            <a:pPr marL="457200" lvl="1" indent="0">
              <a:buNone/>
            </a:pPr>
            <a:r>
              <a:rPr lang="de-DE" sz="8000" dirty="0"/>
              <a:t>Sample wird zum zweiten NN-Model weitergegeben für „Sample OK</a:t>
            </a:r>
            <a:r>
              <a:rPr lang="en-US" sz="8000" dirty="0"/>
              <a:t>/</a:t>
            </a:r>
            <a:r>
              <a:rPr lang="de-DE" sz="8000" dirty="0"/>
              <a:t>NOK Klassifikation.“</a:t>
            </a:r>
          </a:p>
          <a:p>
            <a:pPr lvl="1"/>
            <a:endParaRPr lang="de-DE" dirty="0"/>
          </a:p>
          <a:p>
            <a:r>
              <a:rPr lang="de-DE" dirty="0"/>
              <a:t>  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25EB65-214F-B345-0337-CD884CDAE1C6}"/>
              </a:ext>
            </a:extLst>
          </p:cNvPr>
          <p:cNvSpPr txBox="1">
            <a:spLocks/>
          </p:cNvSpPr>
          <p:nvPr/>
        </p:nvSpPr>
        <p:spPr>
          <a:xfrm>
            <a:off x="6096000" y="3008851"/>
            <a:ext cx="490423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000" b="1" dirty="0"/>
              <a:t>Signal NOK</a:t>
            </a:r>
          </a:p>
          <a:p>
            <a:pPr marL="457200" lvl="1" indent="0" algn="ctr">
              <a:buNone/>
            </a:pPr>
            <a:r>
              <a:rPr lang="en-US" sz="2000" dirty="0"/>
              <a:t>Sample </a:t>
            </a:r>
            <a:r>
              <a:rPr lang="en-US" sz="2000" dirty="0" err="1"/>
              <a:t>wird</a:t>
            </a:r>
            <a:r>
              <a:rPr lang="en-US" sz="2000" dirty="0"/>
              <a:t> </a:t>
            </a:r>
            <a:r>
              <a:rPr lang="en-US" sz="2000" dirty="0" err="1"/>
              <a:t>nicht</a:t>
            </a:r>
            <a:r>
              <a:rPr lang="en-US" sz="2000" dirty="0"/>
              <a:t> </a:t>
            </a:r>
            <a:r>
              <a:rPr lang="en-US" sz="2000" dirty="0" err="1"/>
              <a:t>weitergegeben</a:t>
            </a:r>
            <a:r>
              <a:rPr lang="en-US" sz="2000" dirty="0"/>
              <a:t> und </a:t>
            </a:r>
            <a:r>
              <a:rPr lang="en-US" sz="2000" dirty="0" err="1"/>
              <a:t>erh</a:t>
            </a:r>
            <a:r>
              <a:rPr lang="de-DE" sz="2000" dirty="0" err="1"/>
              <a:t>ält</a:t>
            </a:r>
            <a:r>
              <a:rPr lang="de-DE" sz="2000" dirty="0"/>
              <a:t> das Label Signal NOK.</a:t>
            </a:r>
            <a:endParaRPr lang="en-US" sz="2000" dirty="0"/>
          </a:p>
          <a:p>
            <a:pPr marL="457200" lvl="1" indent="0" algn="ctr">
              <a:buNone/>
            </a:pPr>
            <a:endParaRPr lang="de-DE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850F3B-564D-7AED-BAC9-256798A0AC5E}"/>
              </a:ext>
            </a:extLst>
          </p:cNvPr>
          <p:cNvSpPr txBox="1">
            <a:spLocks/>
          </p:cNvSpPr>
          <p:nvPr/>
        </p:nvSpPr>
        <p:spPr>
          <a:xfrm>
            <a:off x="838200" y="4858385"/>
            <a:ext cx="10515600" cy="10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zweites</a:t>
            </a:r>
            <a:r>
              <a:rPr lang="en-US" sz="2400" dirty="0"/>
              <a:t> NN-Model welches </a:t>
            </a:r>
            <a:r>
              <a:rPr lang="en-US" sz="2400" dirty="0" err="1"/>
              <a:t>Aussage</a:t>
            </a:r>
            <a:r>
              <a:rPr lang="en-US" sz="2400" dirty="0"/>
              <a:t> </a:t>
            </a:r>
            <a:r>
              <a:rPr lang="en-US" sz="2400" dirty="0" err="1"/>
              <a:t>dar</a:t>
            </a:r>
            <a:r>
              <a:rPr lang="de-DE" sz="2400" dirty="0"/>
              <a:t>über gibt ob das Sample OK ist oder nicht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56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864C-BBC5-100E-7404-9305949F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ways for Signal analysis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9F37-74C5-387C-4C05-EF7C2D7E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00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9FA2-5AC1-3A2A-7DD7-59D190C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Fft</a:t>
            </a:r>
            <a:r>
              <a:rPr lang="en-US" dirty="0"/>
              <a:t> - </a:t>
            </a:r>
            <a:r>
              <a:rPr lang="en-US" dirty="0" err="1"/>
              <a:t>analyse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1B99-82D8-ACC4-7B38-60B657D2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WD 40 = 1  (Sample </a:t>
            </a:r>
            <a:r>
              <a:rPr lang="en-US" dirty="0" err="1"/>
              <a:t>nummern</a:t>
            </a:r>
            <a:r>
              <a:rPr lang="en-US" dirty="0"/>
              <a:t>:  2 -200 </a:t>
            </a:r>
          </a:p>
          <a:p>
            <a:r>
              <a:rPr lang="en-US" dirty="0" err="1"/>
              <a:t>Gleitmo</a:t>
            </a:r>
            <a:r>
              <a:rPr lang="en-US" dirty="0"/>
              <a:t> = 1 (Sample </a:t>
            </a:r>
            <a:r>
              <a:rPr lang="en-US" dirty="0" err="1"/>
              <a:t>nummern</a:t>
            </a:r>
            <a:r>
              <a:rPr lang="en-US" dirty="0"/>
              <a:t> : 202 – 400 )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9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Umbenennung </vt:lpstr>
      <vt:lpstr>Signal OK</vt:lpstr>
      <vt:lpstr>Alternative ways for Signal analysis</vt:lpstr>
      <vt:lpstr>Fft - 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Tcvetkov, Nikita</dc:creator>
  <cp:lastModifiedBy>Tcvetkov, Nikita</cp:lastModifiedBy>
  <cp:revision>5</cp:revision>
  <dcterms:created xsi:type="dcterms:W3CDTF">2022-07-04T11:13:26Z</dcterms:created>
  <dcterms:modified xsi:type="dcterms:W3CDTF">2022-07-04T16:00:14Z</dcterms:modified>
</cp:coreProperties>
</file>