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2CD9-809C-7E7E-946D-64C41D6DB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BAB59-1339-30FA-3DE8-D066C3B37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2657-7897-5A09-D8FC-ABC12361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4C29-85AE-95B5-9449-5AE03153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85D0-F73E-6C77-8316-7C886601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FB56-4063-6472-467A-3F49B58E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4F50-9DA6-ED6C-8775-67CEED29A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8C09-54F4-B296-D345-EF3AA1D4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C4DD-94F6-61DD-39C8-ED11C45D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7218-0069-B323-6AB3-474AA4E4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CBF50-DA06-AE63-83F7-2918B270C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1B37F-85FF-8282-A914-60FDEC73A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DB5A-BAE5-2BBE-76CF-DDB6F2D0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A9B0-C908-A9FC-59F2-50BFA99A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C5CD-8FCB-3AF0-CE90-76C59596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476E-4A0E-AFDF-7739-2B497A38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39D5-518C-F674-673D-E414F2FF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6011-5455-461E-8298-36A14B97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671A-4969-22FA-ED40-A27BF7C1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35D5-707B-093E-CE21-C0EF5BAC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3E3A-01A5-1F7A-316F-993E7239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E9C4C-B3C7-7836-5C3C-8DB7F1A9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2473-4218-70F3-5F92-484C97B2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185A-CE2B-644B-C542-F64B00A8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206C-BFA0-E63A-6741-DA46E1C0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0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885F-E9F7-A740-6383-F5F52DF8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F67C-5A4F-DF1D-38A6-64D0383FA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26F58-3E53-BC21-9A78-5F90FCE2C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6C568-C213-7995-A77C-EA2CEF2F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4131-8C10-B068-1F81-EA1466F5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A5F54-C7EC-A6C9-7895-F6CAAA82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89AE-3C05-4415-3819-C1D8037E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3A384-061B-7168-54EF-7D2B1E53A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D570B-23A1-35B9-4FF4-8DFA1DD65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D25E3-0F2D-16C9-704E-2F7A15EDB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1517-13B2-1E23-7B69-553CA2BCA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A79C5-F96C-48EC-4789-968CC93D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CF63F-5199-715F-9F3E-2EDE9563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3D62A-4064-7E0B-9C3B-A986CFB5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2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FE29-CAD1-13EB-67D7-847A369D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A1AD-30A6-9BB7-7F2B-E3E30B87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2B739-3977-1C53-F5C6-A25FA0CD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D1A1C-28CC-7308-13C5-4F113EF2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9FC8E-36D8-5684-4564-87FB824F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B1ADC-7BE3-F93E-18AD-214DAF22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6BF3B-FDC9-4E9B-42F9-308D7CA1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854A-AD0C-ADC7-3890-CDD3FD69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B539-928F-E210-519D-74D405DA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3AE28-C10F-060C-C4C7-530C55894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C2E4-4933-FAC6-1D51-85CF40D7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A99D8-5D7D-7752-B35B-83CBEAFF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DC9E-9596-8F5E-3852-82B486BC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F380-08EE-2F8F-0E31-F4FEA76A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F346D-AEB5-E092-E4AF-76C9F482A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A7F39-5B1F-3C5E-DC6D-C647E142A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B06D8-C7E8-CC60-7B02-1172071C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5481-9A89-079C-FFE3-C1A1B24A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14604-4FB7-F2E5-7418-DE121CF8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A0D92-DB6E-B097-B4B8-3904ED25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9E2E-7C67-EC1C-68F1-9648D0190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9526-3694-3229-F6A4-0B8A68B75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5B71-666C-4B46-876D-455D58AF06E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392E-7910-058E-1E55-BD5907AA2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CB73-08BC-D365-9C61-D76F948B9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37DBD-C334-4A71-9E9C-4FF902BD0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4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5D38-CCF7-F3BF-8B8A-A76D63652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8FB4C-13CF-E9E6-450C-9A9D7D59A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1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BA58-8613-2EE7-63B4-A23ABAAD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B647-4931-ECCE-0FA8-FB142972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NN </a:t>
            </a:r>
            <a:r>
              <a:rPr lang="en-US" dirty="0" err="1"/>
              <a:t>schreiben</a:t>
            </a:r>
            <a:r>
              <a:rPr lang="en-US" dirty="0"/>
              <a:t> / </a:t>
            </a:r>
            <a:r>
              <a:rPr lang="en-US" dirty="0" err="1"/>
              <a:t>varianz</a:t>
            </a:r>
            <a:r>
              <a:rPr lang="en-US" dirty="0"/>
              <a:t> </a:t>
            </a:r>
            <a:r>
              <a:rPr lang="en-US" dirty="0" err="1"/>
              <a:t>coden</a:t>
            </a:r>
            <a:r>
              <a:rPr lang="en-US" dirty="0"/>
              <a:t>   – Sebastian</a:t>
            </a:r>
          </a:p>
          <a:p>
            <a:r>
              <a:rPr lang="en-US" dirty="0"/>
              <a:t>Simon-  </a:t>
            </a:r>
            <a:r>
              <a:rPr lang="en-US" dirty="0" err="1"/>
              <a:t>Gradientenboosing</a:t>
            </a:r>
            <a:r>
              <a:rPr lang="en-US" dirty="0"/>
              <a:t> / Cross validation </a:t>
            </a:r>
          </a:p>
          <a:p>
            <a:r>
              <a:rPr lang="en-US" dirty="0"/>
              <a:t>Aufbau des Datasets + </a:t>
            </a:r>
            <a:r>
              <a:rPr lang="en-US" dirty="0" err="1"/>
              <a:t>Relable</a:t>
            </a:r>
            <a:r>
              <a:rPr lang="en-US" dirty="0"/>
              <a:t> + remove / Logistic regression - Nikita</a:t>
            </a:r>
          </a:p>
          <a:p>
            <a:r>
              <a:rPr lang="en-US" dirty="0"/>
              <a:t>Business case / Introduction / (Features) / S2 denoise code – </a:t>
            </a:r>
            <a:r>
              <a:rPr lang="en-US" dirty="0" err="1"/>
              <a:t>jan</a:t>
            </a:r>
            <a:r>
              <a:rPr lang="en-US" dirty="0"/>
              <a:t>  </a:t>
            </a:r>
          </a:p>
          <a:p>
            <a:r>
              <a:rPr lang="en-US" dirty="0"/>
              <a:t>FFT / Wavelet / Features detailed / - </a:t>
            </a:r>
            <a:r>
              <a:rPr lang="en-US" dirty="0" err="1"/>
              <a:t>Prezmyslav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8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780F-21FB-52B8-2639-7DA1EDED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OOT – Decision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2524-F9F4-2830-7DD7-E5CEBDE0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“decide” if Signal is OOT (based on </a:t>
            </a:r>
            <a:r>
              <a:rPr lang="en-US" dirty="0" err="1"/>
              <a:t>occuranzed</a:t>
            </a:r>
            <a:r>
              <a:rPr lang="en-US" dirty="0"/>
              <a:t> of “1”) [min 13]</a:t>
            </a:r>
          </a:p>
          <a:p>
            <a:endParaRPr lang="en-US" dirty="0"/>
          </a:p>
          <a:p>
            <a:r>
              <a:rPr lang="en-US" dirty="0"/>
              <a:t>Re </a:t>
            </a:r>
            <a:r>
              <a:rPr lang="en-US" dirty="0" err="1"/>
              <a:t>labbeling</a:t>
            </a:r>
            <a:r>
              <a:rPr lang="en-US" dirty="0"/>
              <a:t> of data set according to “13” ones [30 elements </a:t>
            </a:r>
            <a:r>
              <a:rPr lang="en-US" dirty="0" err="1"/>
              <a:t>aprrox</a:t>
            </a:r>
            <a:r>
              <a:rPr lang="en-US" dirty="0"/>
              <a:t> removed ] </a:t>
            </a:r>
          </a:p>
          <a:p>
            <a:endParaRPr lang="en-US" dirty="0"/>
          </a:p>
          <a:p>
            <a:r>
              <a:rPr lang="en-US" dirty="0"/>
              <a:t>Is this helpful ?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strike="sngStrike" dirty="0">
                <a:sym typeface="Wingdings" panose="05000000000000000000" pitchFamily="2" charset="2"/>
              </a:rPr>
              <a:t>Check beforehand if yes?  mention in report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or mention anyways ? Because its part of data-</a:t>
            </a:r>
            <a:r>
              <a:rPr lang="en-US" dirty="0" err="1">
                <a:sym typeface="Wingdings" panose="05000000000000000000" pitchFamily="2" charset="2"/>
              </a:rPr>
              <a:t>clensing</a:t>
            </a:r>
            <a:r>
              <a:rPr lang="en-US" dirty="0">
                <a:sym typeface="Wingdings" panose="05000000000000000000" pitchFamily="2" charset="2"/>
              </a:rPr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6BDC-86FE-9C54-707D-69B5214C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für </a:t>
            </a:r>
            <a:r>
              <a:rPr lang="en-US" dirty="0" err="1"/>
              <a:t>Dienstag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1D1A-8EBE-F7D7-E86C-D6097BE5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2 von Aufgabe 2 [WD40, </a:t>
            </a:r>
            <a:r>
              <a:rPr lang="en-US" dirty="0" err="1"/>
              <a:t>Gleitmo</a:t>
            </a:r>
            <a:r>
              <a:rPr lang="en-US" dirty="0"/>
              <a:t>, Nothing]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Show spread </a:t>
            </a:r>
          </a:p>
          <a:p>
            <a:r>
              <a:rPr lang="en-US" dirty="0"/>
              <a:t>Show beginning of Report </a:t>
            </a:r>
          </a:p>
          <a:p>
            <a:r>
              <a:rPr lang="en-US" dirty="0"/>
              <a:t>Discussion ? Why core of report ?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7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5247-FF78-07C8-5610-80CEA99C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CB7B-6F03-63CF-C6A2-E38FCDDB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Dfvcas</a:t>
            </a:r>
            <a:r>
              <a:rPr lang="en-US" dirty="0"/>
              <a:t>&lt;</a:t>
            </a:r>
            <a:r>
              <a:rPr lang="en-US" dirty="0" err="1"/>
              <a:t>dfasdgs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= </a:t>
            </a:r>
            <a:r>
              <a:rPr lang="en-US" dirty="0" err="1"/>
              <a:t>titile</a:t>
            </a:r>
            <a:r>
              <a:rPr lang="en-US" dirty="0"/>
              <a:t> of paper </a:t>
            </a:r>
          </a:p>
        </p:txBody>
      </p:sp>
    </p:spTree>
    <p:extLst>
      <p:ext uri="{BB962C8B-B14F-4D97-AF65-F5344CB8AC3E}">
        <p14:creationId xmlns:p14="http://schemas.microsoft.com/office/powerpoint/2010/main" val="17833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Writing assignment</vt:lpstr>
      <vt:lpstr>PowerPoint Presentation</vt:lpstr>
      <vt:lpstr>OOT – Decision </vt:lpstr>
      <vt:lpstr>Fragen für Dienstag</vt:lpstr>
      <vt:lpstr>Citing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assiogmjent</dc:title>
  <dc:creator>Nalivaika, Jan</dc:creator>
  <cp:lastModifiedBy>Nalivaika, Jan</cp:lastModifiedBy>
  <cp:revision>10</cp:revision>
  <dcterms:created xsi:type="dcterms:W3CDTF">2022-07-08T14:17:22Z</dcterms:created>
  <dcterms:modified xsi:type="dcterms:W3CDTF">2022-07-12T12:03:21Z</dcterms:modified>
</cp:coreProperties>
</file>