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4" r:id="rId1"/>
    <p:sldMasterId id="214748364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1" r:id="rId4"/>
    <p:sldId id="265" r:id="rId5"/>
    <p:sldId id="262" r:id="rId6"/>
    <p:sldId id="263" r:id="rId7"/>
    <p:sldId id="264" r:id="rId8"/>
    <p:sldId id="260" r:id="rId9"/>
  </p:sldIdLst>
  <p:sldSz cx="12192000" cy="6858000"/>
  <p:notesSz cx="9925050" cy="6665913"/>
  <p:custDataLst>
    <p:tags r:id="rId12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Inhalt" id="{ABA0CC13-5118-40AE-A916-234661DAC14A}">
          <p14:sldIdLst>
            <p14:sldId id="256"/>
            <p14:sldId id="261"/>
            <p14:sldId id="265"/>
            <p14:sldId id="262"/>
            <p14:sldId id="263"/>
            <p14:sldId id="264"/>
            <p14:sldId id="260"/>
          </p14:sldIdLst>
        </p14:section>
        <p14:section name="Backup" id="{919139A4-ADE2-4564-AE13-E4B8AE78359D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8283" autoAdjust="0"/>
  </p:normalViewPr>
  <p:slideViewPr>
    <p:cSldViewPr snapToGrid="0">
      <p:cViewPr varScale="1">
        <p:scale>
          <a:sx n="110" d="100"/>
          <a:sy n="110" d="100"/>
        </p:scale>
        <p:origin x="156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11/05/2021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de-DE" smtClean="0"/>
              <a:pPr>
                <a:defRPr/>
              </a:pPr>
              <a:t>11.05.2021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5877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tiff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tif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tif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2967932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Bild 3" descr="20150416 tum logo blau png final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 bwMode="black">
          <a:xfrm>
            <a:off x="11160665" y="324650"/>
            <a:ext cx="602472" cy="320400"/>
          </a:xfrm>
          <a:prstGeom prst="rect">
            <a:avLst/>
          </a:prstGeom>
        </p:spPr>
      </p:pic>
      <p:sp>
        <p:nvSpPr>
          <p:cNvPr id="4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2" y="2830480"/>
            <a:ext cx="5660389" cy="32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tx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 smtClean="0"/>
              <a:t>Referent</a:t>
            </a:r>
            <a:br>
              <a:rPr lang="de-DE" noProof="0" dirty="0" smtClean="0"/>
            </a:br>
            <a:r>
              <a:rPr lang="de-DE" noProof="0" dirty="0" smtClean="0"/>
              <a:t>Ort, Datum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425455" y="994337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427201" y="314326"/>
            <a:ext cx="1026620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 smtClean="0">
                <a:solidFill>
                  <a:schemeClr val="tx2"/>
                </a:solidFill>
                <a:latin typeface="+mn-lt"/>
              </a:rPr>
              <a:t>Institut für Werkzeugmaschinen</a:t>
            </a:r>
            <a:r>
              <a:rPr lang="de-DE" sz="800" baseline="0" dirty="0" smtClean="0">
                <a:solidFill>
                  <a:schemeClr val="tx2"/>
                </a:solidFill>
                <a:latin typeface="+mn-lt"/>
              </a:rPr>
              <a:t> und Betriebswissenschaften</a:t>
            </a:r>
            <a:endParaRPr lang="de-DE" sz="800" dirty="0" smtClean="0">
              <a:solidFill>
                <a:schemeClr val="tx2"/>
              </a:solidFill>
              <a:latin typeface="+mn-lt"/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 smtClean="0">
                <a:solidFill>
                  <a:schemeClr val="tx2"/>
                </a:solidFill>
                <a:latin typeface="+mn-lt"/>
              </a:rPr>
              <a:t>Fakultät für Maschinenwesen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 smtClean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 smtClean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25453" y="2098967"/>
            <a:ext cx="5660391" cy="37779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Untertitel durch Klicken bearbeiten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11307235" y="6586188"/>
            <a:ext cx="461783" cy="152349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‹Nr.›</a:t>
            </a:fld>
            <a:endParaRPr lang="de-DE" dirty="0"/>
          </a:p>
        </p:txBody>
      </p:sp>
      <p:grpSp>
        <p:nvGrpSpPr>
          <p:cNvPr id="18" name="Gruppieren 17"/>
          <p:cNvGrpSpPr/>
          <p:nvPr userDrawn="1"/>
        </p:nvGrpSpPr>
        <p:grpSpPr>
          <a:xfrm>
            <a:off x="2571751" y="1647825"/>
            <a:ext cx="9620250" cy="5310663"/>
            <a:chOff x="1327639" y="2191149"/>
            <a:chExt cx="7798776" cy="4767339"/>
          </a:xfrm>
        </p:grpSpPr>
        <p:pic>
          <p:nvPicPr>
            <p:cNvPr id="19" name="Grafik 18"/>
            <p:cNvPicPr>
              <a:picLocks noChangeAspect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614854" y="2191149"/>
              <a:ext cx="7511561" cy="4631682"/>
            </a:xfrm>
            <a:prstGeom prst="rect">
              <a:avLst/>
            </a:prstGeom>
          </p:spPr>
        </p:pic>
        <p:pic>
          <p:nvPicPr>
            <p:cNvPr id="20" name="Grafik 19"/>
            <p:cNvPicPr>
              <a:picLocks noChangeAspect="1"/>
            </p:cNvPicPr>
            <p:nvPr userDrawn="1"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27639" y="6518579"/>
              <a:ext cx="3050931" cy="4399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8809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vo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425456" y="343459"/>
            <a:ext cx="90233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de-DE" sz="2400" baseline="0" noProof="0" dirty="0"/>
            </a:lvl1pPr>
          </a:lstStyle>
          <a:p>
            <a:pPr lvl="0"/>
            <a:r>
              <a:rPr lang="de-DE" noProof="0" dirty="0" smtClean="0"/>
              <a:t>Hauptaussage der Folie (Action Title) durch Klicken bearbeiten</a:t>
            </a:r>
            <a:endParaRPr lang="de-DE" noProof="0" dirty="0"/>
          </a:p>
        </p:txBody>
      </p:sp>
      <p:sp useBgFill="1">
        <p:nvSpPr>
          <p:cNvPr id="5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5" y="1237737"/>
            <a:ext cx="9023348" cy="30150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baseline="0" noProof="0" dirty="0" smtClean="0"/>
            </a:lvl1pPr>
          </a:lstStyle>
          <a:p>
            <a:pPr lvl="0"/>
            <a:r>
              <a:rPr lang="de-DE" noProof="0" dirty="0" smtClean="0"/>
              <a:t>Gliederung / Thema / Kapitelname durch Klicken bearbeiten</a:t>
            </a:r>
          </a:p>
        </p:txBody>
      </p:sp>
      <p:cxnSp>
        <p:nvCxnSpPr>
          <p:cNvPr id="26" name="Gerade Verbindung 18"/>
          <p:cNvCxnSpPr/>
          <p:nvPr userDrawn="1"/>
        </p:nvCxnSpPr>
        <p:spPr>
          <a:xfrm>
            <a:off x="425457" y="4690460"/>
            <a:ext cx="11334745" cy="0"/>
          </a:xfrm>
          <a:prstGeom prst="line">
            <a:avLst/>
          </a:prstGeom>
          <a:ln w="9525">
            <a:solidFill>
              <a:srgbClr val="605E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298419" y="6586188"/>
            <a:ext cx="46178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de-DE" sz="900" smtClean="0"/>
            </a:lvl1pPr>
          </a:lstStyle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‹Nr.›</a:t>
            </a:fld>
            <a:endParaRPr lang="de-DE" dirty="0"/>
          </a:p>
        </p:txBody>
      </p:sp>
      <p:cxnSp>
        <p:nvCxnSpPr>
          <p:cNvPr id="45" name="Gerade Verbindung 18"/>
          <p:cNvCxnSpPr/>
          <p:nvPr userDrawn="1"/>
        </p:nvCxnSpPr>
        <p:spPr>
          <a:xfrm>
            <a:off x="425457" y="2163005"/>
            <a:ext cx="11334745" cy="0"/>
          </a:xfrm>
          <a:prstGeom prst="line">
            <a:avLst/>
          </a:prstGeom>
          <a:ln w="9525">
            <a:solidFill>
              <a:srgbClr val="605E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platzhalter 4"/>
          <p:cNvSpPr>
            <a:spLocks noGrp="1"/>
          </p:cNvSpPr>
          <p:nvPr>
            <p:ph type="body" sz="quarter" idx="26" hasCustomPrompt="1"/>
          </p:nvPr>
        </p:nvSpPr>
        <p:spPr>
          <a:xfrm>
            <a:off x="425455" y="2275630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1" baseline="0"/>
            </a:lvl1pPr>
          </a:lstStyle>
          <a:p>
            <a:pPr lvl="0"/>
            <a:r>
              <a:rPr lang="de-DE" dirty="0" smtClean="0"/>
              <a:t>Vorname Nachname</a:t>
            </a:r>
            <a:endParaRPr lang="de-DE" dirty="0"/>
          </a:p>
        </p:txBody>
      </p:sp>
      <p:sp>
        <p:nvSpPr>
          <p:cNvPr id="47" name="Textplatzhalter 4"/>
          <p:cNvSpPr>
            <a:spLocks noGrp="1"/>
          </p:cNvSpPr>
          <p:nvPr>
            <p:ph type="body" sz="quarter" idx="27" hasCustomPrompt="1"/>
          </p:nvPr>
        </p:nvSpPr>
        <p:spPr>
          <a:xfrm>
            <a:off x="425455" y="2506462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10000"/>
              </a:lnSpc>
              <a:defRPr sz="1200" b="0" baseline="0"/>
            </a:lvl1pPr>
          </a:lstStyle>
          <a:p>
            <a:pPr lvl="0"/>
            <a:r>
              <a:rPr lang="de-DE" dirty="0" smtClean="0"/>
              <a:t>Abteilung TG-XX oder Zuständigkeit im Projekt</a:t>
            </a:r>
            <a:endParaRPr lang="de-DE" dirty="0"/>
          </a:p>
        </p:txBody>
      </p:sp>
      <p:sp>
        <p:nvSpPr>
          <p:cNvPr id="48" name="Textplatzhalter 4"/>
          <p:cNvSpPr>
            <a:spLocks noGrp="1"/>
          </p:cNvSpPr>
          <p:nvPr>
            <p:ph type="body" sz="quarter" idx="38" hasCustomPrompt="1"/>
          </p:nvPr>
        </p:nvSpPr>
        <p:spPr>
          <a:xfrm>
            <a:off x="6384455" y="2275630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1" baseline="0"/>
            </a:lvl1pPr>
          </a:lstStyle>
          <a:p>
            <a:pPr lvl="0"/>
            <a:r>
              <a:rPr lang="de-DE" dirty="0" smtClean="0"/>
              <a:t>Vorname Nachname</a:t>
            </a:r>
            <a:endParaRPr lang="de-DE" dirty="0"/>
          </a:p>
        </p:txBody>
      </p:sp>
      <p:sp>
        <p:nvSpPr>
          <p:cNvPr id="49" name="Textplatzhalter 4"/>
          <p:cNvSpPr>
            <a:spLocks noGrp="1"/>
          </p:cNvSpPr>
          <p:nvPr>
            <p:ph type="body" sz="quarter" idx="39" hasCustomPrompt="1"/>
          </p:nvPr>
        </p:nvSpPr>
        <p:spPr>
          <a:xfrm>
            <a:off x="6384455" y="2506462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10000"/>
              </a:lnSpc>
              <a:defRPr sz="1200" b="0" baseline="0"/>
            </a:lvl1pPr>
          </a:lstStyle>
          <a:p>
            <a:pPr lvl="0"/>
            <a:r>
              <a:rPr lang="de-DE" dirty="0" smtClean="0"/>
              <a:t>Abteilung TG-XX oder Zuständigkeit im Projekt</a:t>
            </a:r>
            <a:endParaRPr lang="de-DE" dirty="0"/>
          </a:p>
        </p:txBody>
      </p:sp>
      <p:cxnSp>
        <p:nvCxnSpPr>
          <p:cNvPr id="50" name="Gerade Verbindung 18"/>
          <p:cNvCxnSpPr/>
          <p:nvPr userDrawn="1"/>
        </p:nvCxnSpPr>
        <p:spPr>
          <a:xfrm>
            <a:off x="425457" y="3429000"/>
            <a:ext cx="11334745" cy="0"/>
          </a:xfrm>
          <a:prstGeom prst="line">
            <a:avLst/>
          </a:prstGeom>
          <a:ln w="9525">
            <a:solidFill>
              <a:srgbClr val="605E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 userDrawn="1"/>
        </p:nvSpPr>
        <p:spPr>
          <a:xfrm>
            <a:off x="425457" y="2959495"/>
            <a:ext cx="2244559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>
              <a:lnSpc>
                <a:spcPct val="110000"/>
              </a:lnSpc>
              <a:tabLst>
                <a:tab pos="628650" algn="l"/>
              </a:tabLst>
            </a:pPr>
            <a:r>
              <a:rPr lang="de-DE" sz="1200" b="1" dirty="0" smtClean="0"/>
              <a:t>Tel. </a:t>
            </a:r>
            <a:r>
              <a:rPr lang="de-DE" sz="1200" b="0" dirty="0" smtClean="0"/>
              <a:t>	</a:t>
            </a:r>
            <a:r>
              <a:rPr lang="de-DE" sz="1200" dirty="0" smtClean="0"/>
              <a:t>+49.89.289.</a:t>
            </a:r>
          </a:p>
          <a:p>
            <a:pPr defTabSz="449263">
              <a:lnSpc>
                <a:spcPct val="110000"/>
              </a:lnSpc>
              <a:tabLst>
                <a:tab pos="806450" algn="l"/>
              </a:tabLst>
            </a:pPr>
            <a:r>
              <a:rPr lang="de-DE" sz="1200" b="1" dirty="0" smtClean="0"/>
              <a:t>E-Mail</a:t>
            </a:r>
            <a:r>
              <a:rPr lang="de-DE" sz="1200" dirty="0" smtClean="0"/>
              <a:t>	</a:t>
            </a:r>
          </a:p>
        </p:txBody>
      </p:sp>
      <p:sp>
        <p:nvSpPr>
          <p:cNvPr id="52" name="Textplatzhalt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1894875" y="2959492"/>
            <a:ext cx="937899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&lt;Tel.&gt;</a:t>
            </a:r>
            <a:endParaRPr lang="de-DE" dirty="0"/>
          </a:p>
        </p:txBody>
      </p:sp>
      <p:sp>
        <p:nvSpPr>
          <p:cNvPr id="53" name="Textplatzhalter 28"/>
          <p:cNvSpPr>
            <a:spLocks noGrp="1"/>
          </p:cNvSpPr>
          <p:nvPr>
            <p:ph type="body" sz="quarter" idx="25" hasCustomPrompt="1"/>
          </p:nvPr>
        </p:nvSpPr>
        <p:spPr>
          <a:xfrm>
            <a:off x="1066462" y="3158712"/>
            <a:ext cx="3153993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&lt;E-Mail&gt;</a:t>
            </a:r>
            <a:endParaRPr lang="de-DE" dirty="0"/>
          </a:p>
        </p:txBody>
      </p:sp>
      <p:sp>
        <p:nvSpPr>
          <p:cNvPr id="54" name="Bildplatzhalter 49"/>
          <p:cNvSpPr>
            <a:spLocks noGrp="1"/>
          </p:cNvSpPr>
          <p:nvPr>
            <p:ph type="pic" sz="quarter" idx="34" hasCustomPrompt="1"/>
          </p:nvPr>
        </p:nvSpPr>
        <p:spPr>
          <a:xfrm>
            <a:off x="4997641" y="2273885"/>
            <a:ext cx="804425" cy="1044235"/>
          </a:xfrm>
          <a:prstGeom prst="rect">
            <a:avLst/>
          </a:prstGeom>
          <a:solidFill>
            <a:srgbClr val="D9DADB"/>
          </a:solidFill>
          <a:ln w="9525" cap="flat" cmpd="sng" algn="ctr">
            <a:solidFill>
              <a:srgbClr val="58585A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>
              <a:defRPr sz="900"/>
            </a:lvl1pPr>
          </a:lstStyle>
          <a:p>
            <a:r>
              <a:rPr lang="de-DE" dirty="0" smtClean="0"/>
              <a:t>Kontaktbild</a:t>
            </a:r>
            <a:endParaRPr lang="de-DE" dirty="0"/>
          </a:p>
        </p:txBody>
      </p:sp>
      <p:sp>
        <p:nvSpPr>
          <p:cNvPr id="55" name="Bildplatzhalter 49"/>
          <p:cNvSpPr>
            <a:spLocks noGrp="1"/>
          </p:cNvSpPr>
          <p:nvPr>
            <p:ph type="pic" sz="quarter" idx="50" hasCustomPrompt="1"/>
          </p:nvPr>
        </p:nvSpPr>
        <p:spPr>
          <a:xfrm>
            <a:off x="10955776" y="2273885"/>
            <a:ext cx="804425" cy="1044235"/>
          </a:xfrm>
          <a:prstGeom prst="rect">
            <a:avLst/>
          </a:prstGeom>
          <a:solidFill>
            <a:srgbClr val="D9DADB"/>
          </a:solidFill>
          <a:ln w="9525" cap="flat" cmpd="sng" algn="ctr">
            <a:solidFill>
              <a:srgbClr val="58585A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>
              <a:defRPr sz="900"/>
            </a:lvl1pPr>
          </a:lstStyle>
          <a:p>
            <a:r>
              <a:rPr lang="de-DE" dirty="0" smtClean="0"/>
              <a:t>Kontaktbild</a:t>
            </a:r>
            <a:endParaRPr lang="de-DE" dirty="0"/>
          </a:p>
        </p:txBody>
      </p:sp>
      <p:sp>
        <p:nvSpPr>
          <p:cNvPr id="56" name="Textfeld 55"/>
          <p:cNvSpPr txBox="1"/>
          <p:nvPr userDrawn="1"/>
        </p:nvSpPr>
        <p:spPr>
          <a:xfrm>
            <a:off x="6384457" y="2959495"/>
            <a:ext cx="2244559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>
              <a:lnSpc>
                <a:spcPct val="110000"/>
              </a:lnSpc>
              <a:tabLst>
                <a:tab pos="628650" algn="l"/>
              </a:tabLst>
            </a:pPr>
            <a:r>
              <a:rPr lang="de-DE" sz="1200" b="1" dirty="0" smtClean="0"/>
              <a:t>Tel. </a:t>
            </a:r>
            <a:r>
              <a:rPr lang="de-DE" sz="1200" b="0" dirty="0" smtClean="0"/>
              <a:t>	</a:t>
            </a:r>
            <a:r>
              <a:rPr lang="de-DE" sz="1200" dirty="0" smtClean="0"/>
              <a:t>+49.89.289.</a:t>
            </a:r>
          </a:p>
          <a:p>
            <a:pPr defTabSz="449263">
              <a:lnSpc>
                <a:spcPct val="110000"/>
              </a:lnSpc>
              <a:tabLst>
                <a:tab pos="806450" algn="l"/>
              </a:tabLst>
            </a:pPr>
            <a:r>
              <a:rPr lang="de-DE" sz="1200" b="1" dirty="0" smtClean="0"/>
              <a:t>E-Mail</a:t>
            </a:r>
            <a:r>
              <a:rPr lang="de-DE" sz="1200" dirty="0" smtClean="0"/>
              <a:t>	</a:t>
            </a:r>
          </a:p>
        </p:txBody>
      </p:sp>
      <p:sp>
        <p:nvSpPr>
          <p:cNvPr id="57" name="Textplatzhalter 28"/>
          <p:cNvSpPr>
            <a:spLocks noGrp="1"/>
          </p:cNvSpPr>
          <p:nvPr>
            <p:ph type="body" sz="quarter" idx="51" hasCustomPrompt="1"/>
          </p:nvPr>
        </p:nvSpPr>
        <p:spPr>
          <a:xfrm>
            <a:off x="7853875" y="2959492"/>
            <a:ext cx="937899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&lt;Tel.&gt;</a:t>
            </a:r>
            <a:endParaRPr lang="de-DE" dirty="0"/>
          </a:p>
        </p:txBody>
      </p:sp>
      <p:sp>
        <p:nvSpPr>
          <p:cNvPr id="58" name="Textplatzhalter 28"/>
          <p:cNvSpPr>
            <a:spLocks noGrp="1"/>
          </p:cNvSpPr>
          <p:nvPr>
            <p:ph type="body" sz="quarter" idx="52" hasCustomPrompt="1"/>
          </p:nvPr>
        </p:nvSpPr>
        <p:spPr>
          <a:xfrm>
            <a:off x="7025462" y="3158712"/>
            <a:ext cx="3153993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&lt;E-Mail&gt;</a:t>
            </a:r>
            <a:endParaRPr lang="de-DE" dirty="0"/>
          </a:p>
        </p:txBody>
      </p:sp>
      <p:sp>
        <p:nvSpPr>
          <p:cNvPr id="59" name="Textplatzhalter 4"/>
          <p:cNvSpPr>
            <a:spLocks noGrp="1"/>
          </p:cNvSpPr>
          <p:nvPr>
            <p:ph type="body" sz="quarter" idx="53" hasCustomPrompt="1"/>
          </p:nvPr>
        </p:nvSpPr>
        <p:spPr>
          <a:xfrm>
            <a:off x="425455" y="3537089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1" baseline="0"/>
            </a:lvl1pPr>
          </a:lstStyle>
          <a:p>
            <a:pPr lvl="0"/>
            <a:r>
              <a:rPr lang="de-DE" dirty="0" smtClean="0"/>
              <a:t>Vorname Nachname</a:t>
            </a:r>
            <a:endParaRPr lang="de-DE" dirty="0"/>
          </a:p>
        </p:txBody>
      </p:sp>
      <p:sp>
        <p:nvSpPr>
          <p:cNvPr id="60" name="Textplatzhalter 4"/>
          <p:cNvSpPr>
            <a:spLocks noGrp="1"/>
          </p:cNvSpPr>
          <p:nvPr>
            <p:ph type="body" sz="quarter" idx="54" hasCustomPrompt="1"/>
          </p:nvPr>
        </p:nvSpPr>
        <p:spPr>
          <a:xfrm>
            <a:off x="425455" y="3767921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10000"/>
              </a:lnSpc>
              <a:defRPr sz="1200" b="0" baseline="0"/>
            </a:lvl1pPr>
          </a:lstStyle>
          <a:p>
            <a:pPr lvl="0"/>
            <a:r>
              <a:rPr lang="de-DE" dirty="0" smtClean="0"/>
              <a:t>Abteilung TG-XX oder Zuständigkeit im Projekt</a:t>
            </a:r>
            <a:endParaRPr lang="de-DE" dirty="0"/>
          </a:p>
        </p:txBody>
      </p:sp>
      <p:sp>
        <p:nvSpPr>
          <p:cNvPr id="61" name="Textplatzhalter 4"/>
          <p:cNvSpPr>
            <a:spLocks noGrp="1"/>
          </p:cNvSpPr>
          <p:nvPr>
            <p:ph type="body" sz="quarter" idx="55" hasCustomPrompt="1"/>
          </p:nvPr>
        </p:nvSpPr>
        <p:spPr>
          <a:xfrm>
            <a:off x="6384455" y="3537089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1" baseline="0"/>
            </a:lvl1pPr>
          </a:lstStyle>
          <a:p>
            <a:pPr lvl="0"/>
            <a:r>
              <a:rPr lang="de-DE" dirty="0" smtClean="0"/>
              <a:t>Vorname Nachname</a:t>
            </a:r>
            <a:endParaRPr lang="de-DE" dirty="0"/>
          </a:p>
        </p:txBody>
      </p:sp>
      <p:sp>
        <p:nvSpPr>
          <p:cNvPr id="62" name="Textplatzhalter 4"/>
          <p:cNvSpPr>
            <a:spLocks noGrp="1"/>
          </p:cNvSpPr>
          <p:nvPr>
            <p:ph type="body" sz="quarter" idx="56" hasCustomPrompt="1"/>
          </p:nvPr>
        </p:nvSpPr>
        <p:spPr>
          <a:xfrm>
            <a:off x="6384455" y="3767921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10000"/>
              </a:lnSpc>
              <a:defRPr sz="1200" b="0" baseline="0"/>
            </a:lvl1pPr>
          </a:lstStyle>
          <a:p>
            <a:pPr lvl="0"/>
            <a:r>
              <a:rPr lang="de-DE" dirty="0" smtClean="0"/>
              <a:t>Abteilung TG-XX oder Zuständigkeit im Projekt</a:t>
            </a:r>
            <a:endParaRPr lang="de-DE" dirty="0"/>
          </a:p>
        </p:txBody>
      </p:sp>
      <p:sp>
        <p:nvSpPr>
          <p:cNvPr id="64" name="Textfeld 63"/>
          <p:cNvSpPr txBox="1"/>
          <p:nvPr userDrawn="1"/>
        </p:nvSpPr>
        <p:spPr>
          <a:xfrm>
            <a:off x="425457" y="4220954"/>
            <a:ext cx="2244559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>
              <a:lnSpc>
                <a:spcPct val="110000"/>
              </a:lnSpc>
              <a:tabLst>
                <a:tab pos="628650" algn="l"/>
              </a:tabLst>
            </a:pPr>
            <a:r>
              <a:rPr lang="de-DE" sz="1200" b="1" dirty="0" smtClean="0"/>
              <a:t>Tel. </a:t>
            </a:r>
            <a:r>
              <a:rPr lang="de-DE" sz="1200" b="0" dirty="0" smtClean="0"/>
              <a:t>	</a:t>
            </a:r>
            <a:r>
              <a:rPr lang="de-DE" sz="1200" dirty="0" smtClean="0"/>
              <a:t>+49.89.289.</a:t>
            </a:r>
          </a:p>
          <a:p>
            <a:pPr defTabSz="449263">
              <a:lnSpc>
                <a:spcPct val="110000"/>
              </a:lnSpc>
              <a:tabLst>
                <a:tab pos="806450" algn="l"/>
              </a:tabLst>
            </a:pPr>
            <a:r>
              <a:rPr lang="de-DE" sz="1200" b="1" dirty="0" smtClean="0"/>
              <a:t>E-Mail</a:t>
            </a:r>
            <a:r>
              <a:rPr lang="de-DE" sz="1200" dirty="0" smtClean="0"/>
              <a:t>	</a:t>
            </a:r>
          </a:p>
        </p:txBody>
      </p:sp>
      <p:sp>
        <p:nvSpPr>
          <p:cNvPr id="65" name="Textplatzhalter 28"/>
          <p:cNvSpPr>
            <a:spLocks noGrp="1"/>
          </p:cNvSpPr>
          <p:nvPr>
            <p:ph type="body" sz="quarter" idx="57" hasCustomPrompt="1"/>
          </p:nvPr>
        </p:nvSpPr>
        <p:spPr>
          <a:xfrm>
            <a:off x="1894875" y="4220951"/>
            <a:ext cx="937899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&lt;Tel.&gt;</a:t>
            </a:r>
            <a:endParaRPr lang="de-DE" dirty="0"/>
          </a:p>
        </p:txBody>
      </p:sp>
      <p:sp>
        <p:nvSpPr>
          <p:cNvPr id="66" name="Textplatzhalter 28"/>
          <p:cNvSpPr>
            <a:spLocks noGrp="1"/>
          </p:cNvSpPr>
          <p:nvPr>
            <p:ph type="body" sz="quarter" idx="58" hasCustomPrompt="1"/>
          </p:nvPr>
        </p:nvSpPr>
        <p:spPr>
          <a:xfrm>
            <a:off x="1066462" y="4420171"/>
            <a:ext cx="3153993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&lt;E-Mail&gt;</a:t>
            </a:r>
            <a:endParaRPr lang="de-DE" dirty="0"/>
          </a:p>
        </p:txBody>
      </p:sp>
      <p:sp>
        <p:nvSpPr>
          <p:cNvPr id="67" name="Bildplatzhalter 49"/>
          <p:cNvSpPr>
            <a:spLocks noGrp="1"/>
          </p:cNvSpPr>
          <p:nvPr>
            <p:ph type="pic" sz="quarter" idx="59" hasCustomPrompt="1"/>
          </p:nvPr>
        </p:nvSpPr>
        <p:spPr>
          <a:xfrm>
            <a:off x="4997641" y="3535344"/>
            <a:ext cx="804425" cy="1044235"/>
          </a:xfrm>
          <a:prstGeom prst="rect">
            <a:avLst/>
          </a:prstGeom>
          <a:solidFill>
            <a:srgbClr val="D9DADB"/>
          </a:solidFill>
          <a:ln w="9525" cap="flat" cmpd="sng" algn="ctr">
            <a:solidFill>
              <a:srgbClr val="58585A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>
              <a:defRPr sz="900"/>
            </a:lvl1pPr>
          </a:lstStyle>
          <a:p>
            <a:r>
              <a:rPr lang="de-DE" dirty="0" smtClean="0"/>
              <a:t>Kontaktbild</a:t>
            </a:r>
            <a:endParaRPr lang="de-DE" dirty="0"/>
          </a:p>
        </p:txBody>
      </p:sp>
      <p:sp>
        <p:nvSpPr>
          <p:cNvPr id="68" name="Bildplatzhalter 49"/>
          <p:cNvSpPr>
            <a:spLocks noGrp="1"/>
          </p:cNvSpPr>
          <p:nvPr>
            <p:ph type="pic" sz="quarter" idx="60" hasCustomPrompt="1"/>
          </p:nvPr>
        </p:nvSpPr>
        <p:spPr>
          <a:xfrm>
            <a:off x="10955776" y="3535344"/>
            <a:ext cx="804425" cy="1044235"/>
          </a:xfrm>
          <a:prstGeom prst="rect">
            <a:avLst/>
          </a:prstGeom>
          <a:solidFill>
            <a:srgbClr val="D9DADB"/>
          </a:solidFill>
          <a:ln w="9525" cap="flat" cmpd="sng" algn="ctr">
            <a:solidFill>
              <a:srgbClr val="58585A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>
              <a:defRPr sz="900"/>
            </a:lvl1pPr>
          </a:lstStyle>
          <a:p>
            <a:r>
              <a:rPr lang="de-DE" dirty="0" smtClean="0"/>
              <a:t>Kontaktbild</a:t>
            </a:r>
            <a:endParaRPr lang="de-DE" dirty="0"/>
          </a:p>
        </p:txBody>
      </p:sp>
      <p:sp>
        <p:nvSpPr>
          <p:cNvPr id="69" name="Textfeld 68"/>
          <p:cNvSpPr txBox="1"/>
          <p:nvPr userDrawn="1"/>
        </p:nvSpPr>
        <p:spPr>
          <a:xfrm>
            <a:off x="6384457" y="4220954"/>
            <a:ext cx="2244559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>
              <a:lnSpc>
                <a:spcPct val="110000"/>
              </a:lnSpc>
              <a:tabLst>
                <a:tab pos="628650" algn="l"/>
              </a:tabLst>
            </a:pPr>
            <a:r>
              <a:rPr lang="de-DE" sz="1200" b="1" dirty="0" smtClean="0"/>
              <a:t>Tel. </a:t>
            </a:r>
            <a:r>
              <a:rPr lang="de-DE" sz="1200" b="0" dirty="0" smtClean="0"/>
              <a:t>	</a:t>
            </a:r>
            <a:r>
              <a:rPr lang="de-DE" sz="1200" dirty="0" smtClean="0"/>
              <a:t>+49.89.289.</a:t>
            </a:r>
          </a:p>
          <a:p>
            <a:pPr defTabSz="449263">
              <a:lnSpc>
                <a:spcPct val="110000"/>
              </a:lnSpc>
              <a:tabLst>
                <a:tab pos="806450" algn="l"/>
              </a:tabLst>
            </a:pPr>
            <a:r>
              <a:rPr lang="de-DE" sz="1200" b="1" dirty="0" smtClean="0"/>
              <a:t>E-Mail</a:t>
            </a:r>
            <a:r>
              <a:rPr lang="de-DE" sz="1200" dirty="0" smtClean="0"/>
              <a:t>	</a:t>
            </a:r>
          </a:p>
        </p:txBody>
      </p:sp>
      <p:sp>
        <p:nvSpPr>
          <p:cNvPr id="70" name="Textplatzhalter 28"/>
          <p:cNvSpPr>
            <a:spLocks noGrp="1"/>
          </p:cNvSpPr>
          <p:nvPr>
            <p:ph type="body" sz="quarter" idx="61" hasCustomPrompt="1"/>
          </p:nvPr>
        </p:nvSpPr>
        <p:spPr>
          <a:xfrm>
            <a:off x="7853875" y="4220951"/>
            <a:ext cx="937899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&lt;Tel.&gt;</a:t>
            </a:r>
            <a:endParaRPr lang="de-DE" dirty="0"/>
          </a:p>
        </p:txBody>
      </p:sp>
      <p:sp>
        <p:nvSpPr>
          <p:cNvPr id="71" name="Textplatzhalter 28"/>
          <p:cNvSpPr>
            <a:spLocks noGrp="1"/>
          </p:cNvSpPr>
          <p:nvPr>
            <p:ph type="body" sz="quarter" idx="62" hasCustomPrompt="1"/>
          </p:nvPr>
        </p:nvSpPr>
        <p:spPr>
          <a:xfrm>
            <a:off x="7025462" y="4420171"/>
            <a:ext cx="3153993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&lt;E-Mail&gt;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565216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95"/>
          <a:stretch/>
        </p:blipFill>
        <p:spPr>
          <a:xfrm>
            <a:off x="3797116" y="0"/>
            <a:ext cx="8394884" cy="6858000"/>
          </a:xfrm>
          <a:prstGeom prst="rect">
            <a:avLst/>
          </a:prstGeom>
        </p:spPr>
      </p:pic>
      <p:sp>
        <p:nvSpPr>
          <p:cNvPr id="57" name="Rechteck 56"/>
          <p:cNvSpPr/>
          <p:nvPr userDrawn="1"/>
        </p:nvSpPr>
        <p:spPr bwMode="auto">
          <a:xfrm>
            <a:off x="-19790" y="-27432"/>
            <a:ext cx="12211790" cy="6894000"/>
          </a:xfrm>
          <a:prstGeom prst="rect">
            <a:avLst/>
          </a:prstGeom>
          <a:gradFill flip="none" rotWithShape="1">
            <a:gsLst>
              <a:gs pos="61000">
                <a:srgbClr val="FFFFFF">
                  <a:alpha val="87000"/>
                </a:srgbClr>
              </a:gs>
              <a:gs pos="37000">
                <a:schemeClr val="bg1"/>
              </a:gs>
              <a:gs pos="78000">
                <a:srgbClr val="FFFFFF">
                  <a:alpha val="45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425456" y="343459"/>
            <a:ext cx="105016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de-DE" sz="2400" baseline="0" noProof="0" dirty="0"/>
            </a:lvl1pPr>
          </a:lstStyle>
          <a:p>
            <a:pPr lvl="0"/>
            <a:r>
              <a:rPr lang="de-DE" noProof="0" dirty="0" smtClean="0"/>
              <a:t>Hauptaussage der Folie (Action Title) durch Klicken bearbeiten</a:t>
            </a:r>
            <a:endParaRPr lang="de-DE" noProof="0" dirty="0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5" y="1237737"/>
            <a:ext cx="10501624" cy="30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baseline="0" noProof="0" dirty="0" smtClean="0"/>
            </a:lvl1pPr>
          </a:lstStyle>
          <a:p>
            <a:pPr lvl="0"/>
            <a:r>
              <a:rPr lang="de-DE" noProof="0" dirty="0" smtClean="0"/>
              <a:t>Gliederung / Thema / Kapitelname durch Klicken bearbeiten</a:t>
            </a: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26" hasCustomPrompt="1"/>
          </p:nvPr>
        </p:nvSpPr>
        <p:spPr>
          <a:xfrm>
            <a:off x="2662423" y="2392034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 smtClean="0"/>
              <a:t>Vorname Nachname</a:t>
            </a:r>
            <a:endParaRPr lang="de-DE" dirty="0"/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27" hasCustomPrompt="1"/>
          </p:nvPr>
        </p:nvSpPr>
        <p:spPr>
          <a:xfrm>
            <a:off x="2662423" y="2705162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10000"/>
              </a:lnSpc>
              <a:defRPr sz="1200" b="0" baseline="0">
                <a:solidFill>
                  <a:srgbClr val="999999"/>
                </a:solidFill>
              </a:defRPr>
            </a:lvl1pPr>
          </a:lstStyle>
          <a:p>
            <a:pPr lvl="0"/>
            <a:r>
              <a:rPr lang="de-DE" dirty="0" smtClean="0"/>
              <a:t>Abteilung TG-XX oder Zuständigkeit im Projekt</a:t>
            </a:r>
            <a:endParaRPr lang="de-DE" dirty="0"/>
          </a:p>
        </p:txBody>
      </p:sp>
      <p:sp>
        <p:nvSpPr>
          <p:cNvPr id="26" name="Textfeld 25"/>
          <p:cNvSpPr txBox="1"/>
          <p:nvPr userDrawn="1"/>
        </p:nvSpPr>
        <p:spPr>
          <a:xfrm>
            <a:off x="2653279" y="3018897"/>
            <a:ext cx="224455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>
              <a:lnSpc>
                <a:spcPct val="110000"/>
              </a:lnSpc>
              <a:tabLst>
                <a:tab pos="628650" algn="l"/>
              </a:tabLst>
            </a:pPr>
            <a:r>
              <a:rPr lang="de-DE" sz="1200" dirty="0" smtClean="0">
                <a:solidFill>
                  <a:schemeClr val="bg2"/>
                </a:solidFill>
                <a:latin typeface="Wingdings" pitchFamily="2" charset="2"/>
              </a:rPr>
              <a:t>(</a:t>
            </a:r>
            <a:r>
              <a:rPr lang="de-DE" sz="1200" dirty="0" smtClean="0">
                <a:solidFill>
                  <a:schemeClr val="accent6"/>
                </a:solidFill>
                <a:latin typeface="Wingdings" pitchFamily="2" charset="2"/>
              </a:rPr>
              <a:t> </a:t>
            </a:r>
            <a:r>
              <a:rPr lang="de-DE" sz="1200" b="0" dirty="0" smtClean="0"/>
              <a:t>	</a:t>
            </a:r>
            <a:r>
              <a:rPr lang="de-DE" sz="1200" dirty="0" smtClean="0"/>
              <a:t>+49 89 289</a:t>
            </a:r>
          </a:p>
          <a:p>
            <a:pPr marL="0" marR="0" lvl="0" indent="0" algn="l" defTabSz="449263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8650" algn="l"/>
              </a:tabLst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Wingdings" pitchFamily="2" charset="2"/>
                <a:ea typeface="+mn-ea"/>
                <a:cs typeface="Arial" charset="0"/>
              </a:rPr>
              <a:t>4 	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+49 89 289 15555</a:t>
            </a:r>
            <a:endParaRPr lang="de-DE" sz="1200" dirty="0" smtClean="0"/>
          </a:p>
          <a:p>
            <a:pPr defTabSz="449263">
              <a:lnSpc>
                <a:spcPct val="110000"/>
              </a:lnSpc>
              <a:tabLst>
                <a:tab pos="806450" algn="l"/>
              </a:tabLst>
            </a:pPr>
            <a:r>
              <a:rPr lang="de-DE" sz="1200" b="1" dirty="0" smtClean="0">
                <a:solidFill>
                  <a:schemeClr val="bg2"/>
                </a:solidFill>
                <a:latin typeface="Wingdings" pitchFamily="2" charset="2"/>
              </a:rPr>
              <a:t>*</a:t>
            </a:r>
            <a:r>
              <a:rPr lang="de-DE" sz="1200" dirty="0" smtClean="0">
                <a:solidFill>
                  <a:schemeClr val="accent6"/>
                </a:solidFill>
                <a:latin typeface="Wingdings" pitchFamily="2" charset="2"/>
              </a:rPr>
              <a:t> </a:t>
            </a:r>
            <a:r>
              <a:rPr lang="de-DE" sz="1200" dirty="0" smtClean="0"/>
              <a:t>	</a:t>
            </a:r>
          </a:p>
        </p:txBody>
      </p:sp>
      <p:sp>
        <p:nvSpPr>
          <p:cNvPr id="33" name="Textplatzhalt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4094367" y="3018897"/>
            <a:ext cx="1027076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&lt;Tel.&gt;</a:t>
            </a:r>
            <a:endParaRPr lang="de-DE" dirty="0"/>
          </a:p>
        </p:txBody>
      </p:sp>
      <p:sp>
        <p:nvSpPr>
          <p:cNvPr id="34" name="Textplatzhalter 28"/>
          <p:cNvSpPr>
            <a:spLocks noGrp="1"/>
          </p:cNvSpPr>
          <p:nvPr>
            <p:ph type="body" sz="quarter" idx="25" hasCustomPrompt="1"/>
          </p:nvPr>
        </p:nvSpPr>
        <p:spPr>
          <a:xfrm>
            <a:off x="3294284" y="3465173"/>
            <a:ext cx="3153993" cy="230832"/>
          </a:xfrm>
          <a:prstGeom prst="rect">
            <a:avLst/>
          </a:prstGeom>
        </p:spPr>
        <p:txBody>
          <a:bodyPr lIns="0" tIns="1800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&lt;E-Mail&gt;</a:t>
            </a:r>
            <a:endParaRPr lang="de-DE" dirty="0"/>
          </a:p>
        </p:txBody>
      </p:sp>
      <p:cxnSp>
        <p:nvCxnSpPr>
          <p:cNvPr id="6" name="Gerader Verbinder 5"/>
          <p:cNvCxnSpPr/>
          <p:nvPr userDrawn="1"/>
        </p:nvCxnSpPr>
        <p:spPr>
          <a:xfrm>
            <a:off x="2671567" y="2659442"/>
            <a:ext cx="4104000" cy="0"/>
          </a:xfrm>
          <a:prstGeom prst="line">
            <a:avLst/>
          </a:prstGeom>
          <a:ln>
            <a:gradFill>
              <a:gsLst>
                <a:gs pos="100000">
                  <a:schemeClr val="bg1"/>
                </a:gs>
                <a:gs pos="55000">
                  <a:srgbClr val="DFDFDF">
                    <a:alpha val="82000"/>
                  </a:srgbClr>
                </a:gs>
                <a:gs pos="1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Bildplatzhalter 49"/>
          <p:cNvSpPr>
            <a:spLocks noGrp="1"/>
          </p:cNvSpPr>
          <p:nvPr>
            <p:ph type="pic" sz="quarter" idx="42" hasCustomPrompt="1"/>
          </p:nvPr>
        </p:nvSpPr>
        <p:spPr>
          <a:xfrm>
            <a:off x="1155333" y="2362109"/>
            <a:ext cx="1078990" cy="1333895"/>
          </a:xfrm>
          <a:prstGeom prst="rect">
            <a:avLst/>
          </a:prstGeom>
          <a:solidFill>
            <a:srgbClr val="D9DA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900"/>
            </a:lvl1pPr>
          </a:lstStyle>
          <a:p>
            <a:r>
              <a:rPr lang="de-DE" dirty="0" smtClean="0"/>
              <a:t>Kontaktbild</a:t>
            </a:r>
            <a:endParaRPr lang="de-DE" dirty="0"/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43" hasCustomPrompt="1"/>
          </p:nvPr>
        </p:nvSpPr>
        <p:spPr>
          <a:xfrm>
            <a:off x="2662423" y="4255108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 smtClean="0"/>
              <a:t>Vorname Nachname</a:t>
            </a:r>
            <a:endParaRPr lang="de-DE" dirty="0"/>
          </a:p>
        </p:txBody>
      </p:sp>
      <p:sp>
        <p:nvSpPr>
          <p:cNvPr id="21" name="Textplatzhalter 4"/>
          <p:cNvSpPr>
            <a:spLocks noGrp="1"/>
          </p:cNvSpPr>
          <p:nvPr>
            <p:ph type="body" sz="quarter" idx="44" hasCustomPrompt="1"/>
          </p:nvPr>
        </p:nvSpPr>
        <p:spPr>
          <a:xfrm>
            <a:off x="2662423" y="4568236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10000"/>
              </a:lnSpc>
              <a:defRPr sz="1200" b="0" baseline="0">
                <a:solidFill>
                  <a:srgbClr val="999999"/>
                </a:solidFill>
              </a:defRPr>
            </a:lvl1pPr>
          </a:lstStyle>
          <a:p>
            <a:pPr lvl="0"/>
            <a:r>
              <a:rPr lang="de-DE" dirty="0" smtClean="0"/>
              <a:t>Abteilung TG-XX oder Zuständigkeit im Projekt</a:t>
            </a:r>
            <a:endParaRPr lang="de-DE" dirty="0"/>
          </a:p>
        </p:txBody>
      </p:sp>
      <p:sp>
        <p:nvSpPr>
          <p:cNvPr id="22" name="Textfeld 21"/>
          <p:cNvSpPr txBox="1"/>
          <p:nvPr userDrawn="1"/>
        </p:nvSpPr>
        <p:spPr>
          <a:xfrm>
            <a:off x="2653279" y="4881971"/>
            <a:ext cx="224455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>
              <a:lnSpc>
                <a:spcPct val="110000"/>
              </a:lnSpc>
              <a:tabLst>
                <a:tab pos="628650" algn="l"/>
              </a:tabLst>
            </a:pPr>
            <a:r>
              <a:rPr lang="de-DE" sz="1200" dirty="0" smtClean="0">
                <a:solidFill>
                  <a:schemeClr val="bg2"/>
                </a:solidFill>
                <a:latin typeface="Wingdings" pitchFamily="2" charset="2"/>
              </a:rPr>
              <a:t>(</a:t>
            </a:r>
            <a:r>
              <a:rPr lang="de-DE" sz="1200" dirty="0" smtClean="0">
                <a:solidFill>
                  <a:schemeClr val="accent6"/>
                </a:solidFill>
                <a:latin typeface="Wingdings" pitchFamily="2" charset="2"/>
              </a:rPr>
              <a:t> </a:t>
            </a:r>
            <a:r>
              <a:rPr lang="de-DE" sz="1200" b="0" dirty="0" smtClean="0"/>
              <a:t>	</a:t>
            </a:r>
            <a:r>
              <a:rPr lang="de-DE" sz="1200" dirty="0" smtClean="0"/>
              <a:t>+49</a:t>
            </a:r>
            <a:r>
              <a:rPr lang="de-DE" sz="1200" baseline="0" dirty="0" smtClean="0"/>
              <a:t> </a:t>
            </a:r>
            <a:r>
              <a:rPr lang="de-DE" sz="1200" dirty="0" smtClean="0"/>
              <a:t>89 289</a:t>
            </a:r>
          </a:p>
          <a:p>
            <a:pPr marL="0" marR="0" lvl="0" indent="0" algn="l" defTabSz="449263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8650" algn="l"/>
              </a:tabLst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Wingdings" pitchFamily="2" charset="2"/>
                <a:ea typeface="+mn-ea"/>
                <a:cs typeface="Arial" charset="0"/>
              </a:rPr>
              <a:t>4 	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+49 89 289 15555</a:t>
            </a:r>
            <a:endParaRPr lang="de-DE" sz="1200" dirty="0" smtClean="0"/>
          </a:p>
          <a:p>
            <a:pPr defTabSz="449263">
              <a:lnSpc>
                <a:spcPct val="110000"/>
              </a:lnSpc>
              <a:tabLst>
                <a:tab pos="806450" algn="l"/>
              </a:tabLst>
            </a:pPr>
            <a:r>
              <a:rPr lang="de-DE" sz="1200" b="1" dirty="0" smtClean="0">
                <a:solidFill>
                  <a:schemeClr val="bg2"/>
                </a:solidFill>
                <a:latin typeface="Wingdings" pitchFamily="2" charset="2"/>
              </a:rPr>
              <a:t>*</a:t>
            </a:r>
            <a:r>
              <a:rPr lang="de-DE" sz="1200" dirty="0" smtClean="0">
                <a:solidFill>
                  <a:schemeClr val="accent6"/>
                </a:solidFill>
                <a:latin typeface="Wingdings" pitchFamily="2" charset="2"/>
              </a:rPr>
              <a:t> </a:t>
            </a:r>
            <a:r>
              <a:rPr lang="de-DE" sz="1200" dirty="0" smtClean="0"/>
              <a:t>	</a:t>
            </a:r>
          </a:p>
        </p:txBody>
      </p:sp>
      <p:sp>
        <p:nvSpPr>
          <p:cNvPr id="23" name="Textplatzhalter 28"/>
          <p:cNvSpPr>
            <a:spLocks noGrp="1"/>
          </p:cNvSpPr>
          <p:nvPr>
            <p:ph type="body" sz="quarter" idx="45" hasCustomPrompt="1"/>
          </p:nvPr>
        </p:nvSpPr>
        <p:spPr>
          <a:xfrm>
            <a:off x="4094367" y="4881971"/>
            <a:ext cx="937899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&lt;Tel.&gt;</a:t>
            </a:r>
            <a:endParaRPr lang="de-DE" dirty="0"/>
          </a:p>
        </p:txBody>
      </p:sp>
      <p:sp>
        <p:nvSpPr>
          <p:cNvPr id="24" name="Textplatzhalter 28"/>
          <p:cNvSpPr>
            <a:spLocks noGrp="1"/>
          </p:cNvSpPr>
          <p:nvPr>
            <p:ph type="body" sz="quarter" idx="46" hasCustomPrompt="1"/>
          </p:nvPr>
        </p:nvSpPr>
        <p:spPr>
          <a:xfrm>
            <a:off x="3294284" y="5328247"/>
            <a:ext cx="3153993" cy="230832"/>
          </a:xfrm>
          <a:prstGeom prst="rect">
            <a:avLst/>
          </a:prstGeom>
        </p:spPr>
        <p:txBody>
          <a:bodyPr lIns="0" tIns="1800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&lt;E-Mail&gt;</a:t>
            </a:r>
            <a:endParaRPr lang="de-DE" dirty="0"/>
          </a:p>
        </p:txBody>
      </p:sp>
      <p:cxnSp>
        <p:nvCxnSpPr>
          <p:cNvPr id="25" name="Gerader Verbinder 24"/>
          <p:cNvCxnSpPr/>
          <p:nvPr userDrawn="1"/>
        </p:nvCxnSpPr>
        <p:spPr>
          <a:xfrm>
            <a:off x="2671567" y="4522516"/>
            <a:ext cx="4104000" cy="0"/>
          </a:xfrm>
          <a:prstGeom prst="line">
            <a:avLst/>
          </a:prstGeom>
          <a:ln>
            <a:gradFill>
              <a:gsLst>
                <a:gs pos="100000">
                  <a:schemeClr val="bg1"/>
                </a:gs>
                <a:gs pos="55000">
                  <a:srgbClr val="DFDFDF">
                    <a:alpha val="82000"/>
                  </a:srgbClr>
                </a:gs>
                <a:gs pos="1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Bildplatzhalter 49"/>
          <p:cNvSpPr>
            <a:spLocks noGrp="1"/>
          </p:cNvSpPr>
          <p:nvPr>
            <p:ph type="pic" sz="quarter" idx="47" hasCustomPrompt="1"/>
          </p:nvPr>
        </p:nvSpPr>
        <p:spPr>
          <a:xfrm>
            <a:off x="1155333" y="4225183"/>
            <a:ext cx="1078990" cy="1333895"/>
          </a:xfrm>
          <a:prstGeom prst="rect">
            <a:avLst/>
          </a:prstGeom>
          <a:solidFill>
            <a:srgbClr val="D9DA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900"/>
            </a:lvl1pPr>
          </a:lstStyle>
          <a:p>
            <a:r>
              <a:rPr lang="de-DE" dirty="0" smtClean="0"/>
              <a:t>Kontaktbild</a:t>
            </a:r>
            <a:endParaRPr lang="de-DE" dirty="0"/>
          </a:p>
        </p:txBody>
      </p:sp>
      <p:pic>
        <p:nvPicPr>
          <p:cNvPr id="28" name="Bild 3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11160665" y="324650"/>
            <a:ext cx="602472" cy="320400"/>
          </a:xfrm>
          <a:prstGeom prst="rect">
            <a:avLst/>
          </a:prstGeom>
        </p:spPr>
      </p:pic>
      <p:sp>
        <p:nvSpPr>
          <p:cNvPr id="32" name="Rechteck 31"/>
          <p:cNvSpPr/>
          <p:nvPr userDrawn="1"/>
        </p:nvSpPr>
        <p:spPr>
          <a:xfrm>
            <a:off x="425455" y="6541345"/>
            <a:ext cx="7875265" cy="23083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>
                <a:solidFill>
                  <a:schemeClr val="bg1">
                    <a:lumMod val="75000"/>
                  </a:schemeClr>
                </a:solidFill>
              </a:rPr>
              <a:t>© </a:t>
            </a:r>
            <a:r>
              <a:rPr lang="de-DE" sz="900" i="1" dirty="0" smtClean="0">
                <a:solidFill>
                  <a:schemeClr val="bg1">
                    <a:lumMod val="75000"/>
                  </a:schemeClr>
                </a:solidFill>
              </a:rPr>
              <a:t>iwb</a:t>
            </a:r>
            <a:r>
              <a:rPr lang="de-DE" sz="900" dirty="0" smtClean="0">
                <a:solidFill>
                  <a:schemeClr val="bg1">
                    <a:lumMod val="75000"/>
                  </a:schemeClr>
                </a:solidFill>
              </a:rPr>
              <a:t> – Institut für Werkzeugmaschinen und Betriebswissenschaften, Technische Universität München, Boltzmannstraße 15, 85748 Garching</a:t>
            </a:r>
            <a:endParaRPr lang="de-DE" sz="9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140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fere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95"/>
          <a:stretch/>
        </p:blipFill>
        <p:spPr>
          <a:xfrm>
            <a:off x="3797116" y="0"/>
            <a:ext cx="8394884" cy="6858000"/>
          </a:xfrm>
          <a:prstGeom prst="rect">
            <a:avLst/>
          </a:prstGeom>
        </p:spPr>
      </p:pic>
      <p:sp>
        <p:nvSpPr>
          <p:cNvPr id="57" name="Rechteck 56"/>
          <p:cNvSpPr/>
          <p:nvPr userDrawn="1"/>
        </p:nvSpPr>
        <p:spPr bwMode="auto">
          <a:xfrm>
            <a:off x="-19790" y="-27432"/>
            <a:ext cx="12211790" cy="6894000"/>
          </a:xfrm>
          <a:prstGeom prst="rect">
            <a:avLst/>
          </a:prstGeom>
          <a:gradFill flip="none" rotWithShape="1">
            <a:gsLst>
              <a:gs pos="61000">
                <a:srgbClr val="FFFFFF">
                  <a:alpha val="87000"/>
                </a:srgbClr>
              </a:gs>
              <a:gs pos="37000">
                <a:schemeClr val="bg1"/>
              </a:gs>
              <a:gs pos="78000">
                <a:srgbClr val="FFFFFF">
                  <a:alpha val="45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425456" y="343459"/>
            <a:ext cx="105016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de-DE" sz="2400" baseline="0" noProof="0" dirty="0"/>
            </a:lvl1pPr>
          </a:lstStyle>
          <a:p>
            <a:pPr lvl="0"/>
            <a:r>
              <a:rPr lang="de-DE" noProof="0" dirty="0" smtClean="0"/>
              <a:t>Hauptaussage der Folie (Action Title) durch Klicken bearbeiten</a:t>
            </a:r>
            <a:endParaRPr lang="de-DE" noProof="0" dirty="0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5" y="1237737"/>
            <a:ext cx="10501624" cy="30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baseline="0" noProof="0" dirty="0" smtClean="0"/>
            </a:lvl1pPr>
          </a:lstStyle>
          <a:p>
            <a:pPr lvl="0"/>
            <a:r>
              <a:rPr lang="de-DE" noProof="0" dirty="0" smtClean="0"/>
              <a:t>Gliederung / Thema / Kapitelname durch Klicken bearbeiten</a:t>
            </a:r>
          </a:p>
        </p:txBody>
      </p:sp>
      <p:pic>
        <p:nvPicPr>
          <p:cNvPr id="28" name="Bild 3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11160665" y="324650"/>
            <a:ext cx="602472" cy="320400"/>
          </a:xfrm>
          <a:prstGeom prst="rect">
            <a:avLst/>
          </a:prstGeom>
        </p:spPr>
      </p:pic>
      <p:sp>
        <p:nvSpPr>
          <p:cNvPr id="45" name="Textplatzhalter 4"/>
          <p:cNvSpPr>
            <a:spLocks noGrp="1"/>
          </p:cNvSpPr>
          <p:nvPr>
            <p:ph type="body" sz="quarter" idx="48" hasCustomPrompt="1"/>
          </p:nvPr>
        </p:nvSpPr>
        <p:spPr>
          <a:xfrm>
            <a:off x="2662423" y="2162715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 smtClean="0"/>
              <a:t>Vorname Nachname</a:t>
            </a:r>
            <a:endParaRPr lang="de-DE" dirty="0"/>
          </a:p>
        </p:txBody>
      </p:sp>
      <p:sp>
        <p:nvSpPr>
          <p:cNvPr id="46" name="Textplatzhalter 4"/>
          <p:cNvSpPr>
            <a:spLocks noGrp="1"/>
          </p:cNvSpPr>
          <p:nvPr>
            <p:ph type="body" sz="quarter" idx="49" hasCustomPrompt="1"/>
          </p:nvPr>
        </p:nvSpPr>
        <p:spPr>
          <a:xfrm>
            <a:off x="2662423" y="2475843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10000"/>
              </a:lnSpc>
              <a:defRPr sz="1200" b="0" baseline="0">
                <a:solidFill>
                  <a:srgbClr val="999999"/>
                </a:solidFill>
              </a:defRPr>
            </a:lvl1pPr>
          </a:lstStyle>
          <a:p>
            <a:pPr lvl="0"/>
            <a:r>
              <a:rPr lang="de-DE" dirty="0" smtClean="0"/>
              <a:t>Abteilung TG-XX oder Zuständigkeit im Projekt</a:t>
            </a:r>
            <a:endParaRPr lang="de-DE" dirty="0"/>
          </a:p>
        </p:txBody>
      </p:sp>
      <p:sp>
        <p:nvSpPr>
          <p:cNvPr id="47" name="Textfeld 46"/>
          <p:cNvSpPr txBox="1"/>
          <p:nvPr userDrawn="1"/>
        </p:nvSpPr>
        <p:spPr>
          <a:xfrm>
            <a:off x="2653279" y="2789578"/>
            <a:ext cx="2244559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>
              <a:lnSpc>
                <a:spcPct val="110000"/>
              </a:lnSpc>
              <a:tabLst>
                <a:tab pos="628650" algn="l"/>
              </a:tabLst>
            </a:pPr>
            <a:r>
              <a:rPr lang="de-DE" sz="1200" dirty="0" smtClean="0">
                <a:solidFill>
                  <a:schemeClr val="bg2"/>
                </a:solidFill>
                <a:latin typeface="Wingdings" pitchFamily="2" charset="2"/>
              </a:rPr>
              <a:t>(</a:t>
            </a:r>
            <a:r>
              <a:rPr lang="de-DE" sz="1200" dirty="0" smtClean="0">
                <a:solidFill>
                  <a:schemeClr val="accent6"/>
                </a:solidFill>
                <a:latin typeface="Wingdings" pitchFamily="2" charset="2"/>
              </a:rPr>
              <a:t> </a:t>
            </a:r>
            <a:r>
              <a:rPr lang="de-DE" sz="1200" b="0" dirty="0" smtClean="0"/>
              <a:t>	</a:t>
            </a:r>
            <a:r>
              <a:rPr lang="de-DE" sz="1200" dirty="0" smtClean="0"/>
              <a:t>+49</a:t>
            </a:r>
            <a:r>
              <a:rPr lang="de-DE" sz="1200" baseline="0" dirty="0" smtClean="0"/>
              <a:t> </a:t>
            </a:r>
            <a:r>
              <a:rPr lang="de-DE" sz="1200" dirty="0" smtClean="0"/>
              <a:t>89 289</a:t>
            </a:r>
          </a:p>
          <a:p>
            <a:pPr defTabSz="449263">
              <a:lnSpc>
                <a:spcPct val="110000"/>
              </a:lnSpc>
              <a:tabLst>
                <a:tab pos="806450" algn="l"/>
              </a:tabLst>
            </a:pPr>
            <a:r>
              <a:rPr lang="de-DE" sz="1200" b="1" dirty="0" smtClean="0">
                <a:solidFill>
                  <a:schemeClr val="bg2"/>
                </a:solidFill>
                <a:latin typeface="Wingdings" pitchFamily="2" charset="2"/>
              </a:rPr>
              <a:t>*</a:t>
            </a:r>
            <a:r>
              <a:rPr lang="de-DE" sz="1200" dirty="0" smtClean="0">
                <a:solidFill>
                  <a:schemeClr val="accent6"/>
                </a:solidFill>
                <a:latin typeface="Wingdings" pitchFamily="2" charset="2"/>
              </a:rPr>
              <a:t> </a:t>
            </a:r>
            <a:r>
              <a:rPr lang="de-DE" sz="1200" dirty="0" smtClean="0"/>
              <a:t>	</a:t>
            </a:r>
          </a:p>
        </p:txBody>
      </p:sp>
      <p:sp>
        <p:nvSpPr>
          <p:cNvPr id="48" name="Textplatzhalter 28"/>
          <p:cNvSpPr>
            <a:spLocks noGrp="1"/>
          </p:cNvSpPr>
          <p:nvPr>
            <p:ph type="body" sz="quarter" idx="50" hasCustomPrompt="1"/>
          </p:nvPr>
        </p:nvSpPr>
        <p:spPr>
          <a:xfrm>
            <a:off x="4094367" y="2789578"/>
            <a:ext cx="937899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&lt;Tel.&gt;</a:t>
            </a:r>
            <a:endParaRPr lang="de-DE" dirty="0"/>
          </a:p>
        </p:txBody>
      </p:sp>
      <p:sp>
        <p:nvSpPr>
          <p:cNvPr id="49" name="Textplatzhalter 28"/>
          <p:cNvSpPr>
            <a:spLocks noGrp="1"/>
          </p:cNvSpPr>
          <p:nvPr>
            <p:ph type="body" sz="quarter" idx="51" hasCustomPrompt="1"/>
          </p:nvPr>
        </p:nvSpPr>
        <p:spPr>
          <a:xfrm>
            <a:off x="3294284" y="2981854"/>
            <a:ext cx="3153993" cy="230832"/>
          </a:xfrm>
          <a:prstGeom prst="rect">
            <a:avLst/>
          </a:prstGeom>
        </p:spPr>
        <p:txBody>
          <a:bodyPr lIns="0" tIns="1800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&lt;E-Mail&gt;</a:t>
            </a:r>
            <a:endParaRPr lang="de-DE" dirty="0"/>
          </a:p>
        </p:txBody>
      </p:sp>
      <p:cxnSp>
        <p:nvCxnSpPr>
          <p:cNvPr id="50" name="Gerader Verbinder 49"/>
          <p:cNvCxnSpPr/>
          <p:nvPr userDrawn="1"/>
        </p:nvCxnSpPr>
        <p:spPr>
          <a:xfrm>
            <a:off x="2671567" y="2430123"/>
            <a:ext cx="4104000" cy="0"/>
          </a:xfrm>
          <a:prstGeom prst="line">
            <a:avLst/>
          </a:prstGeom>
          <a:ln>
            <a:gradFill>
              <a:gsLst>
                <a:gs pos="100000">
                  <a:schemeClr val="bg1"/>
                </a:gs>
                <a:gs pos="55000">
                  <a:srgbClr val="DFDFDF">
                    <a:alpha val="82000"/>
                  </a:srgbClr>
                </a:gs>
                <a:gs pos="1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Bildplatzhalter 49"/>
          <p:cNvSpPr>
            <a:spLocks noGrp="1"/>
          </p:cNvSpPr>
          <p:nvPr>
            <p:ph type="pic" sz="quarter" idx="52" hasCustomPrompt="1"/>
          </p:nvPr>
        </p:nvSpPr>
        <p:spPr>
          <a:xfrm>
            <a:off x="1155333" y="2132790"/>
            <a:ext cx="863192" cy="1067116"/>
          </a:xfrm>
          <a:prstGeom prst="rect">
            <a:avLst/>
          </a:prstGeom>
          <a:solidFill>
            <a:srgbClr val="D9DA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3152" tIns="36576" rIns="73152" bIns="36576"/>
          <a:lstStyle>
            <a:lvl1pPr marL="0" indent="0">
              <a:defRPr sz="720"/>
            </a:lvl1pPr>
          </a:lstStyle>
          <a:p>
            <a:r>
              <a:rPr lang="de-DE" dirty="0" smtClean="0"/>
              <a:t>Kontaktbild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425455" y="6541345"/>
            <a:ext cx="7875265" cy="23083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>
                <a:solidFill>
                  <a:schemeClr val="bg1">
                    <a:lumMod val="75000"/>
                  </a:schemeClr>
                </a:solidFill>
              </a:rPr>
              <a:t>© </a:t>
            </a:r>
            <a:r>
              <a:rPr lang="de-DE" sz="900" i="1" dirty="0" smtClean="0">
                <a:solidFill>
                  <a:schemeClr val="bg1">
                    <a:lumMod val="75000"/>
                  </a:schemeClr>
                </a:solidFill>
              </a:rPr>
              <a:t>iwb</a:t>
            </a:r>
            <a:r>
              <a:rPr lang="de-DE" sz="900" dirty="0" smtClean="0">
                <a:solidFill>
                  <a:schemeClr val="bg1">
                    <a:lumMod val="75000"/>
                  </a:schemeClr>
                </a:solidFill>
              </a:rPr>
              <a:t> – Institut für Werkzeugmaschinen und Betriebswissenschaften, Technische Universität München, Boltzmannstraße 15, 85748 Garching</a:t>
            </a:r>
            <a:endParaRPr lang="de-DE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8" name="Textplatzhalter 4"/>
          <p:cNvSpPr>
            <a:spLocks noGrp="1"/>
          </p:cNvSpPr>
          <p:nvPr>
            <p:ph type="body" sz="quarter" idx="58" hasCustomPrompt="1"/>
          </p:nvPr>
        </p:nvSpPr>
        <p:spPr>
          <a:xfrm>
            <a:off x="2662423" y="3511625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 smtClean="0"/>
              <a:t>Vorname Nachname</a:t>
            </a:r>
            <a:endParaRPr lang="de-DE" dirty="0"/>
          </a:p>
        </p:txBody>
      </p:sp>
      <p:sp>
        <p:nvSpPr>
          <p:cNvPr id="69" name="Textplatzhalter 4"/>
          <p:cNvSpPr>
            <a:spLocks noGrp="1"/>
          </p:cNvSpPr>
          <p:nvPr>
            <p:ph type="body" sz="quarter" idx="59" hasCustomPrompt="1"/>
          </p:nvPr>
        </p:nvSpPr>
        <p:spPr>
          <a:xfrm>
            <a:off x="2662423" y="3824753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10000"/>
              </a:lnSpc>
              <a:defRPr sz="1200" b="0" baseline="0">
                <a:solidFill>
                  <a:srgbClr val="999999"/>
                </a:solidFill>
              </a:defRPr>
            </a:lvl1pPr>
          </a:lstStyle>
          <a:p>
            <a:pPr lvl="0"/>
            <a:r>
              <a:rPr lang="de-DE" dirty="0" smtClean="0"/>
              <a:t>Abteilung TG-XX oder Zuständigkeit im Projekt</a:t>
            </a:r>
            <a:endParaRPr lang="de-DE" dirty="0"/>
          </a:p>
        </p:txBody>
      </p:sp>
      <p:sp>
        <p:nvSpPr>
          <p:cNvPr id="70" name="Textfeld 69"/>
          <p:cNvSpPr txBox="1"/>
          <p:nvPr userDrawn="1"/>
        </p:nvSpPr>
        <p:spPr>
          <a:xfrm>
            <a:off x="2653279" y="4138488"/>
            <a:ext cx="2244559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>
              <a:lnSpc>
                <a:spcPct val="110000"/>
              </a:lnSpc>
              <a:tabLst>
                <a:tab pos="628650" algn="l"/>
              </a:tabLst>
            </a:pPr>
            <a:r>
              <a:rPr lang="de-DE" sz="1200" dirty="0" smtClean="0">
                <a:solidFill>
                  <a:schemeClr val="bg2"/>
                </a:solidFill>
                <a:latin typeface="Wingdings" pitchFamily="2" charset="2"/>
              </a:rPr>
              <a:t>(</a:t>
            </a:r>
            <a:r>
              <a:rPr lang="de-DE" sz="1200" dirty="0" smtClean="0">
                <a:solidFill>
                  <a:schemeClr val="accent6"/>
                </a:solidFill>
                <a:latin typeface="Wingdings" pitchFamily="2" charset="2"/>
              </a:rPr>
              <a:t> </a:t>
            </a:r>
            <a:r>
              <a:rPr lang="de-DE" sz="1200" b="0" dirty="0" smtClean="0"/>
              <a:t>	</a:t>
            </a:r>
            <a:r>
              <a:rPr lang="de-DE" sz="1200" dirty="0" smtClean="0"/>
              <a:t>+49</a:t>
            </a:r>
            <a:r>
              <a:rPr lang="de-DE" sz="1200" baseline="0" dirty="0" smtClean="0"/>
              <a:t> </a:t>
            </a:r>
            <a:r>
              <a:rPr lang="de-DE" sz="1200" dirty="0" smtClean="0"/>
              <a:t>89 289</a:t>
            </a:r>
          </a:p>
          <a:p>
            <a:pPr defTabSz="449263">
              <a:lnSpc>
                <a:spcPct val="110000"/>
              </a:lnSpc>
              <a:tabLst>
                <a:tab pos="806450" algn="l"/>
              </a:tabLst>
            </a:pPr>
            <a:r>
              <a:rPr lang="de-DE" sz="1200" b="1" dirty="0" smtClean="0">
                <a:solidFill>
                  <a:schemeClr val="bg2"/>
                </a:solidFill>
                <a:latin typeface="Wingdings" pitchFamily="2" charset="2"/>
              </a:rPr>
              <a:t>*</a:t>
            </a:r>
            <a:r>
              <a:rPr lang="de-DE" sz="1200" dirty="0" smtClean="0">
                <a:solidFill>
                  <a:schemeClr val="accent6"/>
                </a:solidFill>
                <a:latin typeface="Wingdings" pitchFamily="2" charset="2"/>
              </a:rPr>
              <a:t> </a:t>
            </a:r>
            <a:r>
              <a:rPr lang="de-DE" sz="1200" dirty="0" smtClean="0"/>
              <a:t>	</a:t>
            </a:r>
          </a:p>
        </p:txBody>
      </p:sp>
      <p:sp>
        <p:nvSpPr>
          <p:cNvPr id="71" name="Textplatzhalter 28"/>
          <p:cNvSpPr>
            <a:spLocks noGrp="1"/>
          </p:cNvSpPr>
          <p:nvPr>
            <p:ph type="body" sz="quarter" idx="60" hasCustomPrompt="1"/>
          </p:nvPr>
        </p:nvSpPr>
        <p:spPr>
          <a:xfrm>
            <a:off x="4094367" y="4138488"/>
            <a:ext cx="937899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&lt;Tel.&gt;</a:t>
            </a:r>
            <a:endParaRPr lang="de-DE" dirty="0"/>
          </a:p>
        </p:txBody>
      </p:sp>
      <p:sp>
        <p:nvSpPr>
          <p:cNvPr id="72" name="Textplatzhalter 28"/>
          <p:cNvSpPr>
            <a:spLocks noGrp="1"/>
          </p:cNvSpPr>
          <p:nvPr>
            <p:ph type="body" sz="quarter" idx="61" hasCustomPrompt="1"/>
          </p:nvPr>
        </p:nvSpPr>
        <p:spPr>
          <a:xfrm>
            <a:off x="3294284" y="4330764"/>
            <a:ext cx="3153993" cy="230832"/>
          </a:xfrm>
          <a:prstGeom prst="rect">
            <a:avLst/>
          </a:prstGeom>
        </p:spPr>
        <p:txBody>
          <a:bodyPr lIns="0" tIns="1800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&lt;E-Mail&gt;</a:t>
            </a:r>
            <a:endParaRPr lang="de-DE" dirty="0"/>
          </a:p>
        </p:txBody>
      </p:sp>
      <p:cxnSp>
        <p:nvCxnSpPr>
          <p:cNvPr id="73" name="Gerader Verbinder 72"/>
          <p:cNvCxnSpPr/>
          <p:nvPr userDrawn="1"/>
        </p:nvCxnSpPr>
        <p:spPr>
          <a:xfrm>
            <a:off x="2671567" y="3779033"/>
            <a:ext cx="4104000" cy="0"/>
          </a:xfrm>
          <a:prstGeom prst="line">
            <a:avLst/>
          </a:prstGeom>
          <a:ln>
            <a:gradFill>
              <a:gsLst>
                <a:gs pos="100000">
                  <a:schemeClr val="bg1"/>
                </a:gs>
                <a:gs pos="55000">
                  <a:srgbClr val="DFDFDF">
                    <a:alpha val="82000"/>
                  </a:srgbClr>
                </a:gs>
                <a:gs pos="1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Bildplatzhalter 49"/>
          <p:cNvSpPr>
            <a:spLocks noGrp="1"/>
          </p:cNvSpPr>
          <p:nvPr>
            <p:ph type="pic" sz="quarter" idx="62" hasCustomPrompt="1"/>
          </p:nvPr>
        </p:nvSpPr>
        <p:spPr>
          <a:xfrm>
            <a:off x="1155333" y="3481700"/>
            <a:ext cx="863192" cy="1067116"/>
          </a:xfrm>
          <a:prstGeom prst="rect">
            <a:avLst/>
          </a:prstGeom>
          <a:solidFill>
            <a:srgbClr val="D9DA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3152" tIns="36576" rIns="73152" bIns="36576"/>
          <a:lstStyle>
            <a:lvl1pPr marL="0" indent="0">
              <a:defRPr sz="720"/>
            </a:lvl1pPr>
          </a:lstStyle>
          <a:p>
            <a:r>
              <a:rPr lang="de-DE" dirty="0" smtClean="0"/>
              <a:t>Kontaktbild</a:t>
            </a:r>
            <a:endParaRPr lang="de-DE" dirty="0"/>
          </a:p>
        </p:txBody>
      </p:sp>
      <p:sp>
        <p:nvSpPr>
          <p:cNvPr id="82" name="Textplatzhalter 4"/>
          <p:cNvSpPr>
            <a:spLocks noGrp="1"/>
          </p:cNvSpPr>
          <p:nvPr>
            <p:ph type="body" sz="quarter" idx="63" hasCustomPrompt="1"/>
          </p:nvPr>
        </p:nvSpPr>
        <p:spPr>
          <a:xfrm>
            <a:off x="2662423" y="4903067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 smtClean="0"/>
              <a:t>Vorname Nachname</a:t>
            </a:r>
            <a:endParaRPr lang="de-DE" dirty="0"/>
          </a:p>
        </p:txBody>
      </p:sp>
      <p:sp>
        <p:nvSpPr>
          <p:cNvPr id="83" name="Textplatzhalter 4"/>
          <p:cNvSpPr>
            <a:spLocks noGrp="1"/>
          </p:cNvSpPr>
          <p:nvPr>
            <p:ph type="body" sz="quarter" idx="64" hasCustomPrompt="1"/>
          </p:nvPr>
        </p:nvSpPr>
        <p:spPr>
          <a:xfrm>
            <a:off x="2662423" y="5216195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10000"/>
              </a:lnSpc>
              <a:defRPr sz="1200" b="0" baseline="0">
                <a:solidFill>
                  <a:srgbClr val="999999"/>
                </a:solidFill>
              </a:defRPr>
            </a:lvl1pPr>
          </a:lstStyle>
          <a:p>
            <a:pPr lvl="0"/>
            <a:r>
              <a:rPr lang="de-DE" dirty="0" smtClean="0"/>
              <a:t>Abteilung TG-XX oder Zuständigkeit im Projekt</a:t>
            </a:r>
            <a:endParaRPr lang="de-DE" dirty="0"/>
          </a:p>
        </p:txBody>
      </p:sp>
      <p:sp>
        <p:nvSpPr>
          <p:cNvPr id="84" name="Textfeld 83"/>
          <p:cNvSpPr txBox="1"/>
          <p:nvPr userDrawn="1"/>
        </p:nvSpPr>
        <p:spPr>
          <a:xfrm>
            <a:off x="2653279" y="5529930"/>
            <a:ext cx="2244559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>
              <a:lnSpc>
                <a:spcPct val="110000"/>
              </a:lnSpc>
              <a:tabLst>
                <a:tab pos="628650" algn="l"/>
              </a:tabLst>
            </a:pPr>
            <a:r>
              <a:rPr lang="de-DE" sz="1200" dirty="0" smtClean="0">
                <a:solidFill>
                  <a:schemeClr val="bg2"/>
                </a:solidFill>
                <a:latin typeface="Wingdings" pitchFamily="2" charset="2"/>
              </a:rPr>
              <a:t>(</a:t>
            </a:r>
            <a:r>
              <a:rPr lang="de-DE" sz="1200" dirty="0" smtClean="0">
                <a:solidFill>
                  <a:schemeClr val="accent6"/>
                </a:solidFill>
                <a:latin typeface="Wingdings" pitchFamily="2" charset="2"/>
              </a:rPr>
              <a:t> </a:t>
            </a:r>
            <a:r>
              <a:rPr lang="de-DE" sz="1200" b="0" dirty="0" smtClean="0"/>
              <a:t>	</a:t>
            </a:r>
            <a:r>
              <a:rPr lang="de-DE" sz="1200" dirty="0" smtClean="0"/>
              <a:t>+49</a:t>
            </a:r>
            <a:r>
              <a:rPr lang="de-DE" sz="1200" baseline="0" dirty="0" smtClean="0"/>
              <a:t> </a:t>
            </a:r>
            <a:r>
              <a:rPr lang="de-DE" sz="1200" dirty="0" smtClean="0"/>
              <a:t>89 289</a:t>
            </a:r>
          </a:p>
          <a:p>
            <a:pPr defTabSz="449263">
              <a:lnSpc>
                <a:spcPct val="110000"/>
              </a:lnSpc>
              <a:tabLst>
                <a:tab pos="806450" algn="l"/>
              </a:tabLst>
            </a:pPr>
            <a:r>
              <a:rPr lang="de-DE" sz="1200" b="1" dirty="0" smtClean="0">
                <a:solidFill>
                  <a:schemeClr val="bg2"/>
                </a:solidFill>
                <a:latin typeface="Wingdings" pitchFamily="2" charset="2"/>
              </a:rPr>
              <a:t>*</a:t>
            </a:r>
            <a:r>
              <a:rPr lang="de-DE" sz="1200" dirty="0" smtClean="0">
                <a:solidFill>
                  <a:schemeClr val="accent6"/>
                </a:solidFill>
                <a:latin typeface="Wingdings" pitchFamily="2" charset="2"/>
              </a:rPr>
              <a:t> </a:t>
            </a:r>
            <a:r>
              <a:rPr lang="de-DE" sz="1200" dirty="0" smtClean="0"/>
              <a:t>	</a:t>
            </a:r>
          </a:p>
        </p:txBody>
      </p:sp>
      <p:sp>
        <p:nvSpPr>
          <p:cNvPr id="85" name="Textplatzhalter 28"/>
          <p:cNvSpPr>
            <a:spLocks noGrp="1"/>
          </p:cNvSpPr>
          <p:nvPr>
            <p:ph type="body" sz="quarter" idx="65" hasCustomPrompt="1"/>
          </p:nvPr>
        </p:nvSpPr>
        <p:spPr>
          <a:xfrm>
            <a:off x="4094367" y="5529930"/>
            <a:ext cx="937899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&lt;Tel.&gt;</a:t>
            </a:r>
            <a:endParaRPr lang="de-DE" dirty="0"/>
          </a:p>
        </p:txBody>
      </p:sp>
      <p:sp>
        <p:nvSpPr>
          <p:cNvPr id="86" name="Textplatzhalter 28"/>
          <p:cNvSpPr>
            <a:spLocks noGrp="1"/>
          </p:cNvSpPr>
          <p:nvPr>
            <p:ph type="body" sz="quarter" idx="66" hasCustomPrompt="1"/>
          </p:nvPr>
        </p:nvSpPr>
        <p:spPr>
          <a:xfrm>
            <a:off x="3294284" y="5722206"/>
            <a:ext cx="3153993" cy="230832"/>
          </a:xfrm>
          <a:prstGeom prst="rect">
            <a:avLst/>
          </a:prstGeom>
        </p:spPr>
        <p:txBody>
          <a:bodyPr lIns="0" tIns="1800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&lt;E-Mail&gt;</a:t>
            </a:r>
            <a:endParaRPr lang="de-DE" dirty="0"/>
          </a:p>
        </p:txBody>
      </p:sp>
      <p:cxnSp>
        <p:nvCxnSpPr>
          <p:cNvPr id="87" name="Gerader Verbinder 86"/>
          <p:cNvCxnSpPr/>
          <p:nvPr userDrawn="1"/>
        </p:nvCxnSpPr>
        <p:spPr>
          <a:xfrm>
            <a:off x="2671567" y="5170475"/>
            <a:ext cx="4104000" cy="0"/>
          </a:xfrm>
          <a:prstGeom prst="line">
            <a:avLst/>
          </a:prstGeom>
          <a:ln>
            <a:gradFill>
              <a:gsLst>
                <a:gs pos="100000">
                  <a:schemeClr val="bg1"/>
                </a:gs>
                <a:gs pos="55000">
                  <a:srgbClr val="DFDFDF">
                    <a:alpha val="82000"/>
                  </a:srgbClr>
                </a:gs>
                <a:gs pos="1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Bildplatzhalter 49"/>
          <p:cNvSpPr>
            <a:spLocks noGrp="1"/>
          </p:cNvSpPr>
          <p:nvPr>
            <p:ph type="pic" sz="quarter" idx="67" hasCustomPrompt="1"/>
          </p:nvPr>
        </p:nvSpPr>
        <p:spPr>
          <a:xfrm>
            <a:off x="1155333" y="4873142"/>
            <a:ext cx="863192" cy="1067116"/>
          </a:xfrm>
          <a:prstGeom prst="rect">
            <a:avLst/>
          </a:prstGeom>
          <a:solidFill>
            <a:srgbClr val="D9DA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3152" tIns="36576" rIns="73152" bIns="36576"/>
          <a:lstStyle>
            <a:lvl1pPr marL="0" indent="0">
              <a:defRPr sz="720"/>
            </a:lvl1pPr>
          </a:lstStyle>
          <a:p>
            <a:r>
              <a:rPr lang="de-DE" dirty="0" smtClean="0"/>
              <a:t>Kontaktbild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85931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fere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95"/>
          <a:stretch/>
        </p:blipFill>
        <p:spPr>
          <a:xfrm>
            <a:off x="3797116" y="0"/>
            <a:ext cx="8394884" cy="6858000"/>
          </a:xfrm>
          <a:prstGeom prst="rect">
            <a:avLst/>
          </a:prstGeom>
        </p:spPr>
      </p:pic>
      <p:sp>
        <p:nvSpPr>
          <p:cNvPr id="57" name="Rechteck 56"/>
          <p:cNvSpPr/>
          <p:nvPr userDrawn="1"/>
        </p:nvSpPr>
        <p:spPr bwMode="auto">
          <a:xfrm>
            <a:off x="-19790" y="-27432"/>
            <a:ext cx="12311027" cy="6894000"/>
          </a:xfrm>
          <a:prstGeom prst="rect">
            <a:avLst/>
          </a:prstGeom>
          <a:gradFill flip="none" rotWithShape="1">
            <a:gsLst>
              <a:gs pos="61000">
                <a:srgbClr val="FFFFFF">
                  <a:alpha val="87000"/>
                </a:srgbClr>
              </a:gs>
              <a:gs pos="37000">
                <a:schemeClr val="bg1"/>
              </a:gs>
              <a:gs pos="78000">
                <a:srgbClr val="FFFFFF">
                  <a:alpha val="45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425456" y="343459"/>
            <a:ext cx="105016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de-DE" sz="2400" baseline="0" noProof="0" dirty="0"/>
            </a:lvl1pPr>
          </a:lstStyle>
          <a:p>
            <a:pPr lvl="0"/>
            <a:r>
              <a:rPr lang="de-DE" noProof="0" dirty="0" smtClean="0"/>
              <a:t>Hauptaussage der Folie (Action Title) durch Klicken bearbeiten</a:t>
            </a:r>
            <a:endParaRPr lang="de-DE" noProof="0" dirty="0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5" y="1237737"/>
            <a:ext cx="10501624" cy="30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baseline="0" noProof="0" dirty="0" smtClean="0"/>
            </a:lvl1pPr>
          </a:lstStyle>
          <a:p>
            <a:pPr lvl="0"/>
            <a:r>
              <a:rPr lang="de-DE" noProof="0" dirty="0" smtClean="0"/>
              <a:t>Gliederung / Thema / Kapitelname durch Klicken bearbeiten</a:t>
            </a: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26" hasCustomPrompt="1"/>
          </p:nvPr>
        </p:nvSpPr>
        <p:spPr>
          <a:xfrm>
            <a:off x="2689855" y="2845314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 smtClean="0"/>
              <a:t>Vorname Nachname</a:t>
            </a:r>
            <a:endParaRPr lang="de-DE" dirty="0"/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27" hasCustomPrompt="1"/>
          </p:nvPr>
        </p:nvSpPr>
        <p:spPr>
          <a:xfrm>
            <a:off x="2689855" y="3158442"/>
            <a:ext cx="4113282" cy="2522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10000"/>
              </a:lnSpc>
              <a:defRPr sz="1200" b="0" baseline="0">
                <a:solidFill>
                  <a:srgbClr val="999999"/>
                </a:solidFill>
              </a:defRPr>
            </a:lvl1pPr>
          </a:lstStyle>
          <a:p>
            <a:pPr lvl="0"/>
            <a:r>
              <a:rPr lang="de-DE" dirty="0" smtClean="0"/>
              <a:t>Abteilung TG-XX oder Zuständigkeit im Projekt</a:t>
            </a:r>
          </a:p>
          <a:p>
            <a:pPr lvl="0"/>
            <a:endParaRPr lang="de-DE" dirty="0" smtClean="0"/>
          </a:p>
        </p:txBody>
      </p:sp>
      <p:sp>
        <p:nvSpPr>
          <p:cNvPr id="26" name="Textfeld 25"/>
          <p:cNvSpPr txBox="1"/>
          <p:nvPr userDrawn="1"/>
        </p:nvSpPr>
        <p:spPr>
          <a:xfrm>
            <a:off x="2689855" y="4118587"/>
            <a:ext cx="2085345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>
              <a:lnSpc>
                <a:spcPct val="110000"/>
              </a:lnSpc>
              <a:tabLst>
                <a:tab pos="628650" algn="l"/>
              </a:tabLst>
            </a:pPr>
            <a:r>
              <a:rPr lang="de-DE" sz="1200" dirty="0" smtClean="0">
                <a:solidFill>
                  <a:schemeClr val="bg2"/>
                </a:solidFill>
                <a:latin typeface="Wingdings" pitchFamily="2" charset="2"/>
              </a:rPr>
              <a:t>(</a:t>
            </a:r>
            <a:r>
              <a:rPr lang="de-DE" sz="1200" dirty="0" smtClean="0">
                <a:solidFill>
                  <a:schemeClr val="accent6"/>
                </a:solidFill>
                <a:latin typeface="Wingdings" pitchFamily="2" charset="2"/>
              </a:rPr>
              <a:t> </a:t>
            </a:r>
            <a:r>
              <a:rPr lang="de-DE" sz="1200" b="0" dirty="0" smtClean="0"/>
              <a:t>	</a:t>
            </a:r>
            <a:r>
              <a:rPr lang="de-DE" sz="1200" dirty="0" smtClean="0"/>
              <a:t>+49 89 289</a:t>
            </a:r>
          </a:p>
          <a:p>
            <a:pPr defTabSz="449263">
              <a:lnSpc>
                <a:spcPct val="110000"/>
              </a:lnSpc>
              <a:tabLst>
                <a:tab pos="628650" algn="l"/>
              </a:tabLst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Wingdings" pitchFamily="2" charset="2"/>
                <a:ea typeface="+mn-ea"/>
                <a:cs typeface="+mn-cs"/>
              </a:rPr>
              <a:t>4</a:t>
            </a: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Wingdings" pitchFamily="2" charset="2"/>
                <a:ea typeface="+mn-ea"/>
                <a:cs typeface="+mn-cs"/>
              </a:rPr>
              <a:t>	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+49 89 289 15555 </a:t>
            </a: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Wingdings" pitchFamily="2" charset="2"/>
              <a:ea typeface="+mn-ea"/>
              <a:cs typeface="+mn-cs"/>
            </a:endParaRPr>
          </a:p>
          <a:p>
            <a:pPr defTabSz="449263">
              <a:lnSpc>
                <a:spcPct val="110000"/>
              </a:lnSpc>
              <a:tabLst>
                <a:tab pos="628650" algn="l"/>
              </a:tabLst>
            </a:pPr>
            <a:r>
              <a:rPr lang="de-DE" sz="1200" b="1" dirty="0" smtClean="0">
                <a:solidFill>
                  <a:schemeClr val="bg2"/>
                </a:solidFill>
                <a:latin typeface="Wingdings" pitchFamily="2" charset="2"/>
              </a:rPr>
              <a:t>*</a:t>
            </a:r>
          </a:p>
        </p:txBody>
      </p:sp>
      <p:sp>
        <p:nvSpPr>
          <p:cNvPr id="34" name="Textplatzhalter 28"/>
          <p:cNvSpPr>
            <a:spLocks noGrp="1"/>
          </p:cNvSpPr>
          <p:nvPr>
            <p:ph type="body" sz="quarter" idx="25" hasCustomPrompt="1"/>
          </p:nvPr>
        </p:nvSpPr>
        <p:spPr>
          <a:xfrm>
            <a:off x="3330860" y="4564863"/>
            <a:ext cx="3153993" cy="230832"/>
          </a:xfrm>
          <a:prstGeom prst="rect">
            <a:avLst/>
          </a:prstGeom>
        </p:spPr>
        <p:txBody>
          <a:bodyPr lIns="0" tIns="1800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&lt;E-Mail&gt;</a:t>
            </a:r>
            <a:endParaRPr lang="de-DE" dirty="0"/>
          </a:p>
        </p:txBody>
      </p:sp>
      <p:cxnSp>
        <p:nvCxnSpPr>
          <p:cNvPr id="6" name="Gerader Verbinder 5"/>
          <p:cNvCxnSpPr/>
          <p:nvPr userDrawn="1"/>
        </p:nvCxnSpPr>
        <p:spPr>
          <a:xfrm>
            <a:off x="2698999" y="3112722"/>
            <a:ext cx="4104000" cy="0"/>
          </a:xfrm>
          <a:prstGeom prst="line">
            <a:avLst/>
          </a:prstGeom>
          <a:ln>
            <a:gradFill>
              <a:gsLst>
                <a:gs pos="100000">
                  <a:schemeClr val="bg1"/>
                </a:gs>
                <a:gs pos="55000">
                  <a:srgbClr val="DFDFDF">
                    <a:alpha val="82000"/>
                  </a:srgbClr>
                </a:gs>
                <a:gs pos="1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Bildplatzhalter 49"/>
          <p:cNvSpPr>
            <a:spLocks noGrp="1"/>
          </p:cNvSpPr>
          <p:nvPr>
            <p:ph type="pic" sz="quarter" idx="42" hasCustomPrompt="1"/>
          </p:nvPr>
        </p:nvSpPr>
        <p:spPr>
          <a:xfrm>
            <a:off x="799606" y="2845314"/>
            <a:ext cx="1434717" cy="1950381"/>
          </a:xfrm>
          <a:prstGeom prst="rect">
            <a:avLst/>
          </a:prstGeom>
          <a:solidFill>
            <a:srgbClr val="D9DA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900"/>
            </a:lvl1pPr>
          </a:lstStyle>
          <a:p>
            <a:r>
              <a:rPr lang="de-DE" dirty="0" smtClean="0"/>
              <a:t>Kontaktbild</a:t>
            </a:r>
            <a:endParaRPr lang="de-DE" dirty="0"/>
          </a:p>
        </p:txBody>
      </p:sp>
      <p:sp>
        <p:nvSpPr>
          <p:cNvPr id="2" name="Rechteck 1"/>
          <p:cNvSpPr/>
          <p:nvPr userDrawn="1"/>
        </p:nvSpPr>
        <p:spPr>
          <a:xfrm>
            <a:off x="2689854" y="3445130"/>
            <a:ext cx="4323359" cy="553998"/>
          </a:xfrm>
          <a:prstGeom prst="rect">
            <a:avLst/>
          </a:prstGeom>
        </p:spPr>
        <p:txBody>
          <a:bodyPr wrap="square" lIns="0" tIns="0" bIns="0">
            <a:spAutoFit/>
          </a:bodyPr>
          <a:lstStyle/>
          <a:p>
            <a:pPr lvl="0"/>
            <a:r>
              <a:rPr lang="de-DE" sz="1200" dirty="0" smtClean="0"/>
              <a:t>Institut für Werkzeugmaschinen und Betriebswissenschaften</a:t>
            </a:r>
          </a:p>
          <a:p>
            <a:pPr lvl="0"/>
            <a:r>
              <a:rPr lang="de-DE" sz="1200" dirty="0" smtClean="0"/>
              <a:t>Technische Universität München</a:t>
            </a:r>
          </a:p>
          <a:p>
            <a:pPr lvl="0"/>
            <a:r>
              <a:rPr lang="de-DE" sz="1200" dirty="0" smtClean="0"/>
              <a:t>Boltzmannstraße 15, 85748 Garching</a:t>
            </a:r>
            <a:endParaRPr lang="de-DE" sz="1200" dirty="0"/>
          </a:p>
        </p:txBody>
      </p:sp>
      <p:pic>
        <p:nvPicPr>
          <p:cNvPr id="14" name="Bild 3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11160665" y="324650"/>
            <a:ext cx="602472" cy="320400"/>
          </a:xfrm>
          <a:prstGeom prst="rect">
            <a:avLst/>
          </a:prstGeom>
        </p:spPr>
      </p:pic>
      <p:sp>
        <p:nvSpPr>
          <p:cNvPr id="27" name="Textplatzhalter 28"/>
          <p:cNvSpPr>
            <a:spLocks noGrp="1"/>
          </p:cNvSpPr>
          <p:nvPr>
            <p:ph type="body" sz="quarter" idx="49" hasCustomPrompt="1"/>
          </p:nvPr>
        </p:nvSpPr>
        <p:spPr>
          <a:xfrm>
            <a:off x="4124847" y="4118587"/>
            <a:ext cx="1027076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&lt;Tel.&gt;</a:t>
            </a:r>
            <a:endParaRPr lang="de-DE" dirty="0"/>
          </a:p>
        </p:txBody>
      </p:sp>
      <p:sp>
        <p:nvSpPr>
          <p:cNvPr id="17" name="Rechteck 16"/>
          <p:cNvSpPr/>
          <p:nvPr userDrawn="1"/>
        </p:nvSpPr>
        <p:spPr>
          <a:xfrm>
            <a:off x="425455" y="6541345"/>
            <a:ext cx="7875265" cy="23083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>
                <a:solidFill>
                  <a:schemeClr val="bg1">
                    <a:lumMod val="75000"/>
                  </a:schemeClr>
                </a:solidFill>
              </a:rPr>
              <a:t>© </a:t>
            </a:r>
            <a:r>
              <a:rPr lang="de-DE" sz="900" i="1" dirty="0" smtClean="0">
                <a:solidFill>
                  <a:schemeClr val="bg1">
                    <a:lumMod val="75000"/>
                  </a:schemeClr>
                </a:solidFill>
              </a:rPr>
              <a:t>iwb</a:t>
            </a:r>
            <a:r>
              <a:rPr lang="de-DE" sz="900" dirty="0" smtClean="0">
                <a:solidFill>
                  <a:schemeClr val="bg1">
                    <a:lumMod val="75000"/>
                  </a:schemeClr>
                </a:solidFill>
              </a:rPr>
              <a:t> – Institut für Werkzeugmaschinen und Betriebswissenschaften</a:t>
            </a:r>
            <a:endParaRPr lang="de-DE" sz="9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6944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folie Wi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298419" y="6586188"/>
            <a:ext cx="46178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de-DE" sz="900" smtClean="0"/>
            </a:lvl1pPr>
          </a:lstStyle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‹Nr.›</a:t>
            </a:fld>
            <a:endParaRPr lang="de-DE" dirty="0"/>
          </a:p>
        </p:txBody>
      </p:sp>
      <p:sp>
        <p:nvSpPr>
          <p:cNvPr id="19" name="Textfeld 18"/>
          <p:cNvSpPr txBox="1"/>
          <p:nvPr userDrawn="1"/>
        </p:nvSpPr>
        <p:spPr>
          <a:xfrm>
            <a:off x="3187422" y="4034921"/>
            <a:ext cx="2388474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 smtClean="0"/>
              <a:t>Wissenschaftlicher Mitarbeiter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6394868" y="2635233"/>
            <a:ext cx="2576988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 smtClean="0"/>
              <a:t>Technische Universität München</a:t>
            </a:r>
          </a:p>
          <a:p>
            <a:pPr>
              <a:lnSpc>
                <a:spcPct val="110000"/>
              </a:lnSpc>
            </a:pPr>
            <a:r>
              <a:rPr lang="de-DE" sz="1400" dirty="0" smtClean="0"/>
              <a:t>Institut für Werkzeugmaschinen </a:t>
            </a:r>
            <a:br>
              <a:rPr lang="de-DE" sz="1400" dirty="0" smtClean="0"/>
            </a:br>
            <a:r>
              <a:rPr lang="de-DE" sz="1400" dirty="0" smtClean="0"/>
              <a:t>und Betriebswissenschaften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6394868" y="3453571"/>
            <a:ext cx="1601400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 smtClean="0"/>
              <a:t>Boltzmannstraße 15</a:t>
            </a:r>
          </a:p>
          <a:p>
            <a:pPr>
              <a:lnSpc>
                <a:spcPct val="110000"/>
              </a:lnSpc>
            </a:pPr>
            <a:r>
              <a:rPr lang="de-DE" sz="1400" dirty="0" smtClean="0"/>
              <a:t>85748 Garching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6394869" y="4034921"/>
            <a:ext cx="1899879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49263">
              <a:lnSpc>
                <a:spcPct val="110000"/>
              </a:lnSpc>
            </a:pPr>
            <a:r>
              <a:rPr lang="de-DE" sz="1400" dirty="0" smtClean="0"/>
              <a:t>Tel. 	+49.89.289.</a:t>
            </a:r>
          </a:p>
          <a:p>
            <a:pPr defTabSz="449263">
              <a:lnSpc>
                <a:spcPct val="110000"/>
              </a:lnSpc>
            </a:pPr>
            <a:r>
              <a:rPr lang="de-DE" sz="1400" dirty="0" smtClean="0"/>
              <a:t>Fax	+49.89.289.15555</a:t>
            </a:r>
          </a:p>
        </p:txBody>
      </p:sp>
      <p:sp>
        <p:nvSpPr>
          <p:cNvPr id="23" name="Rechteck 22"/>
          <p:cNvSpPr/>
          <p:nvPr userDrawn="1"/>
        </p:nvSpPr>
        <p:spPr>
          <a:xfrm>
            <a:off x="2695768" y="1371826"/>
            <a:ext cx="6804082" cy="4162426"/>
          </a:xfrm>
          <a:prstGeom prst="rect">
            <a:avLst/>
          </a:prstGeom>
          <a:noFill/>
          <a:ln w="9525" cap="flat" cmpd="sng" algn="ctr">
            <a:solidFill>
              <a:srgbClr val="58585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187422" y="3162180"/>
            <a:ext cx="2388474" cy="269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/>
            </a:lvl1pPr>
          </a:lstStyle>
          <a:p>
            <a:pPr lvl="0"/>
            <a:r>
              <a:rPr lang="de-DE" dirty="0" smtClean="0"/>
              <a:t>Akad. Grad</a:t>
            </a:r>
            <a:endParaRPr lang="de-DE" dirty="0"/>
          </a:p>
        </p:txBody>
      </p:sp>
      <p:sp>
        <p:nvSpPr>
          <p:cNvPr id="26" name="Textplatzhalter 4"/>
          <p:cNvSpPr>
            <a:spLocks noGrp="1"/>
          </p:cNvSpPr>
          <p:nvPr>
            <p:ph type="body" sz="quarter" idx="19" hasCustomPrompt="1"/>
          </p:nvPr>
        </p:nvSpPr>
        <p:spPr>
          <a:xfrm>
            <a:off x="3187422" y="3395829"/>
            <a:ext cx="2388474" cy="269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600" b="1"/>
            </a:lvl1pPr>
          </a:lstStyle>
          <a:p>
            <a:pPr lvl="0"/>
            <a:r>
              <a:rPr lang="de-DE" dirty="0" smtClean="0"/>
              <a:t>Vorname Nachname</a:t>
            </a:r>
            <a:endParaRPr lang="de-DE" dirty="0"/>
          </a:p>
        </p:txBody>
      </p:sp>
      <p:sp>
        <p:nvSpPr>
          <p:cNvPr id="27" name="Textplatzhalt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7785161" y="4034921"/>
            <a:ext cx="703424" cy="269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400"/>
            </a:lvl1pPr>
          </a:lstStyle>
          <a:p>
            <a:pPr lvl="0"/>
            <a:r>
              <a:rPr lang="de-DE" dirty="0" smtClean="0"/>
              <a:t>&lt;Tel.&gt;</a:t>
            </a:r>
            <a:endParaRPr lang="de-DE" dirty="0"/>
          </a:p>
        </p:txBody>
      </p:sp>
      <p:sp>
        <p:nvSpPr>
          <p:cNvPr id="28" name="Textplatzhalter 28"/>
          <p:cNvSpPr>
            <a:spLocks noGrp="1"/>
          </p:cNvSpPr>
          <p:nvPr>
            <p:ph type="body" sz="quarter" idx="21" hasCustomPrompt="1"/>
          </p:nvPr>
        </p:nvSpPr>
        <p:spPr>
          <a:xfrm>
            <a:off x="6394868" y="4593319"/>
            <a:ext cx="3046216" cy="269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400"/>
            </a:lvl1pPr>
          </a:lstStyle>
          <a:p>
            <a:pPr lvl="0"/>
            <a:r>
              <a:rPr lang="de-DE" dirty="0" smtClean="0"/>
              <a:t>&lt;E-Mail&gt;</a:t>
            </a:r>
            <a:endParaRPr lang="de-DE" dirty="0"/>
          </a:p>
        </p:txBody>
      </p:sp>
      <p:sp>
        <p:nvSpPr>
          <p:cNvPr id="29" name="Textfeld 28"/>
          <p:cNvSpPr txBox="1"/>
          <p:nvPr userDrawn="1"/>
        </p:nvSpPr>
        <p:spPr>
          <a:xfrm>
            <a:off x="6394868" y="4856505"/>
            <a:ext cx="1294970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 smtClean="0"/>
              <a:t>www.iwb.tum.de</a:t>
            </a:r>
          </a:p>
        </p:txBody>
      </p:sp>
      <p:pic>
        <p:nvPicPr>
          <p:cNvPr id="14" name="Bild 6" descr="20150416 tum logo blau png 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422" y="1882272"/>
            <a:ext cx="921002" cy="48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766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ontaktfolie Wi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298419" y="6586188"/>
            <a:ext cx="46178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de-DE" sz="900" smtClean="0"/>
            </a:lvl1pPr>
          </a:lstStyle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‹Nr.›</a:t>
            </a:fld>
            <a:endParaRPr lang="de-DE" dirty="0"/>
          </a:p>
        </p:txBody>
      </p:sp>
      <p:sp>
        <p:nvSpPr>
          <p:cNvPr id="19" name="Textfeld 18"/>
          <p:cNvSpPr txBox="1"/>
          <p:nvPr userDrawn="1"/>
        </p:nvSpPr>
        <p:spPr>
          <a:xfrm>
            <a:off x="3187422" y="4034921"/>
            <a:ext cx="2468625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 smtClean="0"/>
              <a:t>Wissenschaftliche Mitarbeiterin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6394868" y="2635233"/>
            <a:ext cx="2576988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 smtClean="0"/>
              <a:t>Technische Universität München</a:t>
            </a:r>
          </a:p>
          <a:p>
            <a:pPr>
              <a:lnSpc>
                <a:spcPct val="110000"/>
              </a:lnSpc>
            </a:pPr>
            <a:r>
              <a:rPr lang="de-DE" sz="1400" dirty="0" smtClean="0"/>
              <a:t>Institut für Werkzeugmaschinen </a:t>
            </a:r>
            <a:br>
              <a:rPr lang="de-DE" sz="1400" dirty="0" smtClean="0"/>
            </a:br>
            <a:r>
              <a:rPr lang="de-DE" sz="1400" dirty="0" smtClean="0"/>
              <a:t>und Betriebswissenschaften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6394868" y="3453571"/>
            <a:ext cx="1601400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 smtClean="0"/>
              <a:t>Boltzmannstraße 15</a:t>
            </a:r>
          </a:p>
          <a:p>
            <a:pPr>
              <a:lnSpc>
                <a:spcPct val="110000"/>
              </a:lnSpc>
            </a:pPr>
            <a:r>
              <a:rPr lang="de-DE" sz="1400" dirty="0" smtClean="0"/>
              <a:t>85748 Garching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6394869" y="4034921"/>
            <a:ext cx="1899879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49263">
              <a:lnSpc>
                <a:spcPct val="110000"/>
              </a:lnSpc>
            </a:pPr>
            <a:r>
              <a:rPr lang="de-DE" sz="1400" dirty="0" smtClean="0"/>
              <a:t>Tel. 	+49.89.289.</a:t>
            </a:r>
          </a:p>
          <a:p>
            <a:pPr defTabSz="449263">
              <a:lnSpc>
                <a:spcPct val="110000"/>
              </a:lnSpc>
            </a:pPr>
            <a:r>
              <a:rPr lang="de-DE" sz="1400" dirty="0" smtClean="0"/>
              <a:t>Fax	+49.89.289.15555</a:t>
            </a:r>
          </a:p>
        </p:txBody>
      </p:sp>
      <p:sp>
        <p:nvSpPr>
          <p:cNvPr id="23" name="Rechteck 22"/>
          <p:cNvSpPr/>
          <p:nvPr userDrawn="1"/>
        </p:nvSpPr>
        <p:spPr>
          <a:xfrm>
            <a:off x="2695768" y="1371826"/>
            <a:ext cx="6804082" cy="4162426"/>
          </a:xfrm>
          <a:prstGeom prst="rect">
            <a:avLst/>
          </a:prstGeom>
          <a:noFill/>
          <a:ln w="9525" cap="flat" cmpd="sng" algn="ctr">
            <a:solidFill>
              <a:srgbClr val="58585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187422" y="3162180"/>
            <a:ext cx="2388474" cy="269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/>
            </a:lvl1pPr>
          </a:lstStyle>
          <a:p>
            <a:pPr lvl="0"/>
            <a:r>
              <a:rPr lang="de-DE" dirty="0" smtClean="0"/>
              <a:t>Akad. Grad</a:t>
            </a:r>
            <a:endParaRPr lang="de-DE" dirty="0"/>
          </a:p>
        </p:txBody>
      </p:sp>
      <p:sp>
        <p:nvSpPr>
          <p:cNvPr id="26" name="Textplatzhalter 4"/>
          <p:cNvSpPr>
            <a:spLocks noGrp="1"/>
          </p:cNvSpPr>
          <p:nvPr>
            <p:ph type="body" sz="quarter" idx="19" hasCustomPrompt="1"/>
          </p:nvPr>
        </p:nvSpPr>
        <p:spPr>
          <a:xfrm>
            <a:off x="3187422" y="3395829"/>
            <a:ext cx="2388474" cy="269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600" b="1"/>
            </a:lvl1pPr>
          </a:lstStyle>
          <a:p>
            <a:pPr lvl="0"/>
            <a:r>
              <a:rPr lang="de-DE" dirty="0" smtClean="0"/>
              <a:t>Vorname Nachname</a:t>
            </a:r>
            <a:endParaRPr lang="de-DE" dirty="0"/>
          </a:p>
        </p:txBody>
      </p:sp>
      <p:sp>
        <p:nvSpPr>
          <p:cNvPr id="27" name="Textplatzhalt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7785161" y="4034921"/>
            <a:ext cx="703424" cy="269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400"/>
            </a:lvl1pPr>
          </a:lstStyle>
          <a:p>
            <a:pPr lvl="0"/>
            <a:r>
              <a:rPr lang="de-DE" dirty="0" smtClean="0"/>
              <a:t>&lt;Tel.&gt;</a:t>
            </a:r>
            <a:endParaRPr lang="de-DE" dirty="0"/>
          </a:p>
        </p:txBody>
      </p:sp>
      <p:sp>
        <p:nvSpPr>
          <p:cNvPr id="28" name="Textplatzhalter 28"/>
          <p:cNvSpPr>
            <a:spLocks noGrp="1"/>
          </p:cNvSpPr>
          <p:nvPr>
            <p:ph type="body" sz="quarter" idx="21" hasCustomPrompt="1"/>
          </p:nvPr>
        </p:nvSpPr>
        <p:spPr>
          <a:xfrm>
            <a:off x="6394868" y="4593319"/>
            <a:ext cx="3046216" cy="269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400"/>
            </a:lvl1pPr>
          </a:lstStyle>
          <a:p>
            <a:pPr lvl="0"/>
            <a:r>
              <a:rPr lang="de-DE" dirty="0" smtClean="0"/>
              <a:t>&lt;E-Mail&gt;</a:t>
            </a:r>
            <a:endParaRPr lang="de-DE" dirty="0"/>
          </a:p>
        </p:txBody>
      </p:sp>
      <p:sp>
        <p:nvSpPr>
          <p:cNvPr id="29" name="Textfeld 28"/>
          <p:cNvSpPr txBox="1"/>
          <p:nvPr userDrawn="1"/>
        </p:nvSpPr>
        <p:spPr>
          <a:xfrm>
            <a:off x="6394868" y="4856505"/>
            <a:ext cx="1294970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 smtClean="0"/>
              <a:t>www.iwb.tum.de</a:t>
            </a:r>
          </a:p>
        </p:txBody>
      </p:sp>
      <p:pic>
        <p:nvPicPr>
          <p:cNvPr id="14" name="Bild 6" descr="20150416 tum logo blau png 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422" y="1882272"/>
            <a:ext cx="921002" cy="48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217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folie allgem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298419" y="6586188"/>
            <a:ext cx="46178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de-DE" sz="900" smtClean="0"/>
            </a:lvl1pPr>
          </a:lstStyle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‹Nr.›</a:t>
            </a:fld>
            <a:endParaRPr lang="de-DE" dirty="0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6407569" y="2538622"/>
            <a:ext cx="2576988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 smtClean="0"/>
              <a:t>Technische Universität München</a:t>
            </a:r>
          </a:p>
          <a:p>
            <a:pPr>
              <a:lnSpc>
                <a:spcPct val="110000"/>
              </a:lnSpc>
            </a:pPr>
            <a:r>
              <a:rPr lang="de-DE" sz="1400" dirty="0" smtClean="0"/>
              <a:t>Institut für Werkzeugmaschinen </a:t>
            </a:r>
            <a:br>
              <a:rPr lang="de-DE" sz="1400" dirty="0" smtClean="0"/>
            </a:br>
            <a:r>
              <a:rPr lang="de-DE" sz="1400" dirty="0" smtClean="0"/>
              <a:t>und Betriebswissenschaften</a:t>
            </a:r>
          </a:p>
        </p:txBody>
      </p:sp>
      <p:sp>
        <p:nvSpPr>
          <p:cNvPr id="19" name="Textfeld 18"/>
          <p:cNvSpPr txBox="1"/>
          <p:nvPr userDrawn="1"/>
        </p:nvSpPr>
        <p:spPr>
          <a:xfrm>
            <a:off x="6407569" y="3356960"/>
            <a:ext cx="1601400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 smtClean="0"/>
              <a:t>Boltzmannstraße 15</a:t>
            </a:r>
          </a:p>
          <a:p>
            <a:pPr>
              <a:lnSpc>
                <a:spcPct val="110000"/>
              </a:lnSpc>
            </a:pPr>
            <a:r>
              <a:rPr lang="de-DE" sz="1400" dirty="0" smtClean="0"/>
              <a:t>85748 Garching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6407570" y="3938310"/>
            <a:ext cx="1899879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49263">
              <a:lnSpc>
                <a:spcPct val="110000"/>
              </a:lnSpc>
            </a:pPr>
            <a:r>
              <a:rPr lang="de-DE" sz="1400" dirty="0" smtClean="0"/>
              <a:t>Tel. 	+49.89.289.</a:t>
            </a:r>
          </a:p>
          <a:p>
            <a:pPr defTabSz="449263">
              <a:lnSpc>
                <a:spcPct val="110000"/>
              </a:lnSpc>
            </a:pPr>
            <a:r>
              <a:rPr lang="de-DE" sz="1400" dirty="0" smtClean="0"/>
              <a:t>Fax	+49.89.289.15555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2708469" y="1275215"/>
            <a:ext cx="6804082" cy="4162426"/>
          </a:xfrm>
          <a:prstGeom prst="rect">
            <a:avLst/>
          </a:prstGeom>
          <a:noFill/>
          <a:ln w="9525" cap="flat" cmpd="sng" algn="ctr">
            <a:solidFill>
              <a:srgbClr val="58585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23" name="Textplatzhalt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200123" y="3065569"/>
            <a:ext cx="2388474" cy="269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/>
            </a:lvl1pPr>
          </a:lstStyle>
          <a:p>
            <a:pPr lvl="0"/>
            <a:r>
              <a:rPr lang="de-DE" dirty="0" smtClean="0"/>
              <a:t>Akad. Grad</a:t>
            </a:r>
            <a:endParaRPr lang="de-DE" dirty="0"/>
          </a:p>
        </p:txBody>
      </p:sp>
      <p:sp>
        <p:nvSpPr>
          <p:cNvPr id="24" name="Textplatzhalter 4"/>
          <p:cNvSpPr>
            <a:spLocks noGrp="1"/>
          </p:cNvSpPr>
          <p:nvPr>
            <p:ph type="body" sz="quarter" idx="19" hasCustomPrompt="1"/>
          </p:nvPr>
        </p:nvSpPr>
        <p:spPr>
          <a:xfrm>
            <a:off x="3200123" y="3299218"/>
            <a:ext cx="2388474" cy="269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600" b="1"/>
            </a:lvl1pPr>
          </a:lstStyle>
          <a:p>
            <a:pPr lvl="0"/>
            <a:r>
              <a:rPr lang="de-DE" dirty="0" smtClean="0"/>
              <a:t>Vorname Nachname</a:t>
            </a:r>
            <a:endParaRPr lang="de-DE" dirty="0"/>
          </a:p>
        </p:txBody>
      </p:sp>
      <p:sp>
        <p:nvSpPr>
          <p:cNvPr id="25" name="Textplatzhalt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7797862" y="3938310"/>
            <a:ext cx="703424" cy="269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400"/>
            </a:lvl1pPr>
          </a:lstStyle>
          <a:p>
            <a:pPr lvl="0"/>
            <a:r>
              <a:rPr lang="de-DE" dirty="0" smtClean="0"/>
              <a:t>&lt;Tel.&gt;</a:t>
            </a:r>
            <a:endParaRPr lang="de-DE" dirty="0"/>
          </a:p>
        </p:txBody>
      </p:sp>
      <p:sp>
        <p:nvSpPr>
          <p:cNvPr id="26" name="Textplatzhalter 28"/>
          <p:cNvSpPr>
            <a:spLocks noGrp="1"/>
          </p:cNvSpPr>
          <p:nvPr>
            <p:ph type="body" sz="quarter" idx="21" hasCustomPrompt="1"/>
          </p:nvPr>
        </p:nvSpPr>
        <p:spPr>
          <a:xfrm>
            <a:off x="6407569" y="4496708"/>
            <a:ext cx="3046216" cy="269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400"/>
            </a:lvl1pPr>
          </a:lstStyle>
          <a:p>
            <a:pPr lvl="0"/>
            <a:r>
              <a:rPr lang="de-DE" dirty="0" smtClean="0"/>
              <a:t>&lt;E-Mail&gt;</a:t>
            </a:r>
            <a:endParaRPr lang="de-DE" dirty="0"/>
          </a:p>
        </p:txBody>
      </p:sp>
      <p:sp>
        <p:nvSpPr>
          <p:cNvPr id="27" name="Textfeld 26"/>
          <p:cNvSpPr txBox="1"/>
          <p:nvPr userDrawn="1"/>
        </p:nvSpPr>
        <p:spPr>
          <a:xfrm>
            <a:off x="6407569" y="4759894"/>
            <a:ext cx="1294970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 smtClean="0"/>
              <a:t>www.iwb.tum.de</a:t>
            </a:r>
          </a:p>
        </p:txBody>
      </p:sp>
      <p:sp>
        <p:nvSpPr>
          <p:cNvPr id="28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200123" y="3914577"/>
            <a:ext cx="2388474" cy="269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/>
            </a:lvl1pPr>
          </a:lstStyle>
          <a:p>
            <a:pPr lvl="0"/>
            <a:r>
              <a:rPr lang="de-DE" dirty="0" smtClean="0"/>
              <a:t>Position</a:t>
            </a:r>
            <a:endParaRPr lang="de-DE" dirty="0"/>
          </a:p>
        </p:txBody>
      </p:sp>
      <p:pic>
        <p:nvPicPr>
          <p:cNvPr id="14" name="Bild 6" descr="20150416 tum logo blau png 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422" y="1882272"/>
            <a:ext cx="921002" cy="48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884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51808985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/>
          <p:cNvSpPr/>
          <p:nvPr userDrawn="1"/>
        </p:nvSpPr>
        <p:spPr>
          <a:xfrm>
            <a:off x="288759" y="6529137"/>
            <a:ext cx="5165559" cy="248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endParaRPr lang="de-DE" sz="1400" dirty="0" smtClean="0"/>
          </a:p>
        </p:txBody>
      </p:sp>
      <p:sp>
        <p:nvSpPr>
          <p:cNvPr id="7" name="Rechteck 6"/>
          <p:cNvSpPr/>
          <p:nvPr userDrawn="1"/>
        </p:nvSpPr>
        <p:spPr>
          <a:xfrm>
            <a:off x="10919328" y="272718"/>
            <a:ext cx="930443" cy="433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30168857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042" userDrawn="1">
          <p15:clr>
            <a:srgbClr val="FBAE40"/>
          </p15:clr>
        </p15:guide>
        <p15:guide id="2" pos="7416" userDrawn="1">
          <p15:clr>
            <a:srgbClr val="FBAE40"/>
          </p15:clr>
        </p15:guide>
        <p15:guide id="3" pos="264" userDrawn="1">
          <p15:clr>
            <a:srgbClr val="FBAE40"/>
          </p15:clr>
        </p15:guide>
        <p15:guide id="4" orient="horz" pos="113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fficientElements Agenda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0855" y="305362"/>
            <a:ext cx="10515600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95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2830482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 smtClean="0"/>
              <a:t>Referent</a:t>
            </a:r>
            <a:br>
              <a:rPr lang="de-DE" noProof="0" dirty="0" smtClean="0"/>
            </a:br>
            <a:r>
              <a:rPr lang="de-DE" noProof="0" dirty="0" smtClean="0"/>
              <a:t>Ort, Datum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25455" y="994337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25451" y="2098967"/>
            <a:ext cx="11345332" cy="37779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000" baseline="0"/>
            </a:lvl1pPr>
          </a:lstStyle>
          <a:p>
            <a:pPr lvl="0"/>
            <a:r>
              <a:rPr lang="de-DE" dirty="0" smtClean="0"/>
              <a:t>Untertitel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1307235" y="6586188"/>
            <a:ext cx="461783" cy="152349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5" y="994337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 smtClean="0"/>
              <a:t>Kapiteltrenner</a:t>
            </a:r>
            <a:endParaRPr lang="de-DE" noProof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>
          <a:xfrm>
            <a:off x="11307235" y="6586188"/>
            <a:ext cx="461783" cy="152349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5327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bl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5" y="994337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 err="1" smtClean="0"/>
              <a:t>Kapiteltrenner</a:t>
            </a:r>
            <a:endParaRPr lang="de-DE" noProof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>
          <a:xfrm>
            <a:off x="11307235" y="6586188"/>
            <a:ext cx="461783" cy="152349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‹Nr.›</a:t>
            </a:fld>
            <a:endParaRPr lang="de-DE" dirty="0"/>
          </a:p>
        </p:txBody>
      </p:sp>
      <p:pic>
        <p:nvPicPr>
          <p:cNvPr id="5" name="Bild 3" descr="20150416 tum logo blau png fin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160665" y="324650"/>
            <a:ext cx="602472" cy="320400"/>
          </a:xfrm>
          <a:prstGeom prst="rect">
            <a:avLst/>
          </a:prstGeom>
        </p:spPr>
      </p:pic>
      <p:grpSp>
        <p:nvGrpSpPr>
          <p:cNvPr id="6" name="Gruppieren 5"/>
          <p:cNvGrpSpPr/>
          <p:nvPr userDrawn="1"/>
        </p:nvGrpSpPr>
        <p:grpSpPr>
          <a:xfrm>
            <a:off x="2571751" y="1647825"/>
            <a:ext cx="9620250" cy="5310663"/>
            <a:chOff x="1327639" y="2191149"/>
            <a:chExt cx="7798776" cy="4767339"/>
          </a:xfrm>
        </p:grpSpPr>
        <p:pic>
          <p:nvPicPr>
            <p:cNvPr id="8" name="Grafik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614854" y="2191149"/>
              <a:ext cx="7511561" cy="4631682"/>
            </a:xfrm>
            <a:prstGeom prst="rect">
              <a:avLst/>
            </a:prstGeom>
          </p:spPr>
        </p:pic>
        <p:pic>
          <p:nvPicPr>
            <p:cNvPr id="9" name="Grafik 8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27639" y="6518579"/>
              <a:ext cx="3050931" cy="4399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2529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35176494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5" y="1808163"/>
            <a:ext cx="11334748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9388" indent="-179388">
              <a:lnSpc>
                <a:spcPct val="114000"/>
              </a:lnSpc>
              <a:buFont typeface="Wingdings" panose="05000000000000000000" pitchFamily="2" charset="2"/>
              <a:buChar char="§"/>
              <a:defRPr lang="de-DE" sz="1400" noProof="0" dirty="0" smtClean="0"/>
            </a:lvl1pPr>
            <a:lvl2pPr marL="358775" indent="-176213">
              <a:lnSpc>
                <a:spcPct val="114000"/>
              </a:lnSpc>
              <a:buFont typeface="Symbol" panose="05050102010706020507" pitchFamily="18" charset="2"/>
              <a:buChar char="-"/>
              <a:defRPr lang="de-DE" sz="1400" noProof="0" dirty="0" smtClean="0"/>
            </a:lvl2pPr>
            <a:lvl3pPr marL="488950" indent="-134938">
              <a:buFont typeface="Arial" panose="020B0604020202020204" pitchFamily="34" charset="0"/>
              <a:buChar char="•"/>
              <a:defRPr sz="1200"/>
            </a:lvl3pPr>
            <a:lvl4pPr marL="538163" indent="-1778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de-DE" noProof="0" dirty="0" smtClean="0"/>
              <a:t>Inhalt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25456" y="343459"/>
            <a:ext cx="90233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de-DE" sz="2400" baseline="0" noProof="0" dirty="0"/>
            </a:lvl1pPr>
          </a:lstStyle>
          <a:p>
            <a:pPr lvl="0"/>
            <a:r>
              <a:rPr lang="de-DE" noProof="0" dirty="0" smtClean="0"/>
              <a:t>Hauptaussage der Folie (Action Title) durch Klicken bearbeiten</a:t>
            </a:r>
            <a:endParaRPr lang="de-DE" noProof="0" dirty="0"/>
          </a:p>
        </p:txBody>
      </p:sp>
      <p:sp>
        <p:nvSpPr>
          <p:cNvPr id="8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2" y="6580789"/>
            <a:ext cx="4848447" cy="257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900">
                <a:latin typeface="+mn-lt"/>
                <a:cs typeface="Aharoni" panose="02010803020104030203" pitchFamily="2" charset="-79"/>
              </a:defRPr>
            </a:lvl1pPr>
          </a:lstStyle>
          <a:p>
            <a:pPr lvl="0"/>
            <a:r>
              <a:rPr lang="de-DE" dirty="0" smtClean="0"/>
              <a:t>Quellen &amp; Fußnoten einfügen</a:t>
            </a:r>
          </a:p>
        </p:txBody>
      </p:sp>
      <p:sp useBgFill="1"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5" y="1237737"/>
            <a:ext cx="9023348" cy="30150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baseline="0" noProof="0" dirty="0" smtClean="0"/>
            </a:lvl1pPr>
          </a:lstStyle>
          <a:p>
            <a:pPr lvl="0"/>
            <a:r>
              <a:rPr lang="de-DE" noProof="0" dirty="0" smtClean="0"/>
              <a:t>Gliederung / Thema / Kapitelname durch Klicken bearbeiten</a:t>
            </a:r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298422" y="6586188"/>
            <a:ext cx="46178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de-DE" sz="900" smtClean="0"/>
            </a:lvl1pPr>
          </a:lstStyle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7416" userDrawn="1">
          <p15:clr>
            <a:srgbClr val="FBAE40"/>
          </p15:clr>
        </p15:guide>
        <p15:guide id="2" pos="264" userDrawn="1">
          <p15:clr>
            <a:srgbClr val="FBAE40"/>
          </p15:clr>
        </p15:guide>
        <p15:guide id="4" orient="horz" pos="404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87994453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25456" y="343459"/>
            <a:ext cx="90233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de-DE" sz="2400" baseline="0" noProof="0" dirty="0"/>
            </a:lvl1pPr>
          </a:lstStyle>
          <a:p>
            <a:pPr lvl="0"/>
            <a:r>
              <a:rPr lang="de-DE" noProof="0" dirty="0" smtClean="0"/>
              <a:t>Hauptaussage der Folie (Action Title) durch Klicken bearbeiten</a:t>
            </a:r>
            <a:endParaRPr lang="de-DE" noProof="0" dirty="0"/>
          </a:p>
        </p:txBody>
      </p:sp>
      <p:sp useBgFill="1"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5" y="1237737"/>
            <a:ext cx="9023348" cy="30150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baseline="0" noProof="0" dirty="0" smtClean="0"/>
            </a:lvl1pPr>
          </a:lstStyle>
          <a:p>
            <a:pPr lvl="0"/>
            <a:r>
              <a:rPr lang="de-DE" noProof="0" dirty="0" smtClean="0"/>
              <a:t>Gliederung / Thema / Kapitelname durch Klicken bearbeiten</a:t>
            </a:r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298422" y="6586188"/>
            <a:ext cx="46178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de-DE" sz="900" smtClean="0"/>
            </a:lvl1pPr>
          </a:lstStyle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3695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042" userDrawn="1">
          <p15:clr>
            <a:srgbClr val="FBAE40"/>
          </p15:clr>
        </p15:guide>
        <p15:guide id="0" pos="7416" userDrawn="1">
          <p15:clr>
            <a:srgbClr val="FBAE40"/>
          </p15:clr>
        </p15:guide>
        <p15:guide id="2" pos="264" userDrawn="1">
          <p15:clr>
            <a:srgbClr val="FBAE40"/>
          </p15:clr>
        </p15:guide>
        <p15:guide id="3" orient="horz" pos="113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meri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57267158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5" y="1808163"/>
            <a:ext cx="11334748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5113" indent="-265113">
              <a:lnSpc>
                <a:spcPct val="114000"/>
              </a:lnSpc>
              <a:buFont typeface="+mj-lt"/>
              <a:buAutoNum type="arabicPeriod"/>
              <a:defRPr lang="de-DE" sz="1400" noProof="0" dirty="0" smtClean="0"/>
            </a:lvl1pPr>
            <a:lvl2pPr marL="496888" indent="-214313">
              <a:lnSpc>
                <a:spcPct val="114000"/>
              </a:lnSpc>
              <a:buFont typeface="+mj-lt"/>
              <a:buAutoNum type="alphaLcPeriod"/>
              <a:tabLst/>
              <a:defRPr lang="de-DE" sz="1400" noProof="0" dirty="0" smtClean="0"/>
            </a:lvl2pPr>
            <a:lvl3pPr marL="665163" indent="-179388">
              <a:buFont typeface="+mj-lt"/>
              <a:buAutoNum type="arabicPeriod"/>
              <a:defRPr sz="1200"/>
            </a:lvl3pPr>
            <a:lvl4pPr marL="538163" indent="-1778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de-DE" noProof="0" dirty="0" smtClean="0"/>
              <a:t>Inhalt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25456" y="343459"/>
            <a:ext cx="90233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de-DE" sz="2400" baseline="0" noProof="0" dirty="0"/>
            </a:lvl1pPr>
          </a:lstStyle>
          <a:p>
            <a:pPr lvl="0"/>
            <a:r>
              <a:rPr lang="de-DE" noProof="0" dirty="0" smtClean="0"/>
              <a:t>Hauptaussage der Folie (Action Title) durch Klicken bearbeiten</a:t>
            </a:r>
            <a:endParaRPr lang="de-DE" noProof="0" dirty="0"/>
          </a:p>
        </p:txBody>
      </p:sp>
      <p:sp>
        <p:nvSpPr>
          <p:cNvPr id="8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2" y="6580789"/>
            <a:ext cx="4848447" cy="257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900">
                <a:latin typeface="+mn-lt"/>
                <a:cs typeface="Aharoni" panose="02010803020104030203" pitchFamily="2" charset="-79"/>
              </a:defRPr>
            </a:lvl1pPr>
          </a:lstStyle>
          <a:p>
            <a:pPr lvl="0"/>
            <a:r>
              <a:rPr lang="de-DE" dirty="0" smtClean="0"/>
              <a:t>Quellen &amp; Fußnoten einfügen</a:t>
            </a:r>
          </a:p>
        </p:txBody>
      </p:sp>
      <p:sp useBgFill="1"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5" y="1237737"/>
            <a:ext cx="9023348" cy="30150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baseline="0" noProof="0" dirty="0" smtClean="0"/>
            </a:lvl1pPr>
          </a:lstStyle>
          <a:p>
            <a:pPr lvl="0"/>
            <a:r>
              <a:rPr lang="de-DE" noProof="0" dirty="0" smtClean="0"/>
              <a:t>Gliederung / Thema / Kapitelname durch Klicken bearbeiten</a:t>
            </a:r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298422" y="6586188"/>
            <a:ext cx="46178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de-DE" sz="900" smtClean="0"/>
            </a:lvl1pPr>
          </a:lstStyle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67202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7416" userDrawn="1">
          <p15:clr>
            <a:srgbClr val="FBAE40"/>
          </p15:clr>
        </p15:guide>
        <p15:guide id="2" pos="264" userDrawn="1">
          <p15:clr>
            <a:srgbClr val="FBAE40"/>
          </p15:clr>
        </p15:guide>
        <p15:guide id="3" orient="horz" pos="404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808165"/>
            <a:ext cx="12192000" cy="50498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425456" y="343459"/>
            <a:ext cx="90233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de-DE" sz="2400" baseline="0" noProof="0" dirty="0"/>
            </a:lvl1pPr>
          </a:lstStyle>
          <a:p>
            <a:pPr lvl="0"/>
            <a:r>
              <a:rPr lang="de-DE" noProof="0" dirty="0" smtClean="0"/>
              <a:t>Hauptaussage der Folie (Action Title) durch Klicken bearbeiten</a:t>
            </a:r>
            <a:endParaRPr lang="de-DE" noProof="0" dirty="0"/>
          </a:p>
        </p:txBody>
      </p:sp>
      <p:sp useBgFill="1"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5" y="1237737"/>
            <a:ext cx="9023348" cy="30150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baseline="0" noProof="0" dirty="0" smtClean="0"/>
            </a:lvl1pPr>
          </a:lstStyle>
          <a:p>
            <a:pPr lvl="0"/>
            <a:r>
              <a:rPr lang="de-DE" noProof="0" dirty="0" smtClean="0"/>
              <a:t>Gliederung / Thema / Kapitelname durch Klicken bearbeiten</a:t>
            </a:r>
          </a:p>
        </p:txBody>
      </p:sp>
      <p:sp>
        <p:nvSpPr>
          <p:cNvPr id="12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429684" y="6580789"/>
            <a:ext cx="9313757" cy="257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900">
                <a:latin typeface="+mn-lt"/>
                <a:cs typeface="Aharoni" panose="02010803020104030203" pitchFamily="2" charset="-79"/>
              </a:defRPr>
            </a:lvl1pPr>
          </a:lstStyle>
          <a:p>
            <a:pPr lvl="0"/>
            <a:r>
              <a:rPr lang="de-DE" dirty="0" smtClean="0"/>
              <a:t>Quellen &amp; Fußnoten einfügen</a:t>
            </a:r>
          </a:p>
        </p:txBody>
      </p:sp>
      <p:sp>
        <p:nvSpPr>
          <p:cNvPr id="1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298419" y="6586188"/>
            <a:ext cx="46178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de-DE" sz="900" smtClean="0"/>
            </a:lvl1pPr>
          </a:lstStyle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3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425456" y="343459"/>
            <a:ext cx="90233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de-DE" sz="2400" baseline="0" noProof="0" dirty="0"/>
            </a:lvl1pPr>
          </a:lstStyle>
          <a:p>
            <a:pPr lvl="0"/>
            <a:r>
              <a:rPr lang="de-DE" noProof="0" dirty="0" smtClean="0"/>
              <a:t>Hauptaussage der Folie (Action Title) durch Klicken bearbeiten</a:t>
            </a:r>
            <a:endParaRPr lang="de-DE" noProof="0" dirty="0"/>
          </a:p>
        </p:txBody>
      </p:sp>
      <p:sp useBgFill="1">
        <p:nvSpPr>
          <p:cNvPr id="5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5" y="1237737"/>
            <a:ext cx="9023348" cy="30150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baseline="0" noProof="0" dirty="0" smtClean="0"/>
            </a:lvl1pPr>
          </a:lstStyle>
          <a:p>
            <a:pPr lvl="0"/>
            <a:r>
              <a:rPr lang="de-DE" noProof="0" dirty="0" smtClean="0"/>
              <a:t>Gliederung / Thema / Kapitelname durch Klicken bearbeiten</a:t>
            </a:r>
          </a:p>
        </p:txBody>
      </p:sp>
      <p:cxnSp>
        <p:nvCxnSpPr>
          <p:cNvPr id="8" name="Gerade Verbindung 18"/>
          <p:cNvCxnSpPr/>
          <p:nvPr userDrawn="1"/>
        </p:nvCxnSpPr>
        <p:spPr>
          <a:xfrm>
            <a:off x="425457" y="4053504"/>
            <a:ext cx="11334745" cy="0"/>
          </a:xfrm>
          <a:prstGeom prst="line">
            <a:avLst/>
          </a:prstGeom>
          <a:ln w="9525">
            <a:solidFill>
              <a:srgbClr val="605E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18"/>
          <p:cNvCxnSpPr/>
          <p:nvPr userDrawn="1"/>
        </p:nvCxnSpPr>
        <p:spPr>
          <a:xfrm>
            <a:off x="425457" y="2163005"/>
            <a:ext cx="11334745" cy="0"/>
          </a:xfrm>
          <a:prstGeom prst="line">
            <a:avLst/>
          </a:prstGeom>
          <a:ln w="9525">
            <a:solidFill>
              <a:srgbClr val="605E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nhaltsplatzhalter 5"/>
          <p:cNvSpPr txBox="1">
            <a:spLocks/>
          </p:cNvSpPr>
          <p:nvPr userDrawn="1"/>
        </p:nvSpPr>
        <p:spPr>
          <a:xfrm>
            <a:off x="425455" y="3838324"/>
            <a:ext cx="5153488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1A4A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Biographie</a:t>
            </a: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26" hasCustomPrompt="1"/>
          </p:nvPr>
        </p:nvSpPr>
        <p:spPr>
          <a:xfrm>
            <a:off x="425455" y="2275630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1" baseline="0"/>
            </a:lvl1pPr>
          </a:lstStyle>
          <a:p>
            <a:pPr lvl="0"/>
            <a:r>
              <a:rPr lang="de-DE" dirty="0" smtClean="0"/>
              <a:t>Vorname Nachname</a:t>
            </a:r>
            <a:endParaRPr lang="de-DE" dirty="0"/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27" hasCustomPrompt="1"/>
          </p:nvPr>
        </p:nvSpPr>
        <p:spPr>
          <a:xfrm>
            <a:off x="425455" y="2506462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10000"/>
              </a:lnSpc>
              <a:defRPr sz="1200" b="0" baseline="0"/>
            </a:lvl1pPr>
          </a:lstStyle>
          <a:p>
            <a:pPr lvl="0"/>
            <a:r>
              <a:rPr lang="de-DE" dirty="0" smtClean="0"/>
              <a:t>Abteilung TG-XX oder Zuständigkeit im Projekt</a:t>
            </a:r>
            <a:endParaRPr lang="de-DE" dirty="0"/>
          </a:p>
        </p:txBody>
      </p:sp>
      <p:sp>
        <p:nvSpPr>
          <p:cNvPr id="17" name="Textplatzhalter 4"/>
          <p:cNvSpPr>
            <a:spLocks noGrp="1"/>
          </p:cNvSpPr>
          <p:nvPr>
            <p:ph type="body" sz="quarter" idx="28" hasCustomPrompt="1"/>
          </p:nvPr>
        </p:nvSpPr>
        <p:spPr>
          <a:xfrm>
            <a:off x="425457" y="4159248"/>
            <a:ext cx="5375745" cy="214530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just">
              <a:lnSpc>
                <a:spcPct val="110000"/>
              </a:lnSpc>
              <a:defRPr sz="1050" b="0" baseline="0">
                <a:latin typeface="+mn-lt"/>
              </a:defRPr>
            </a:lvl1pPr>
          </a:lstStyle>
          <a:p>
            <a:pPr lvl="0"/>
            <a:r>
              <a:rPr lang="de-DE" noProof="0" dirty="0" smtClean="0"/>
              <a:t>Biographietext</a:t>
            </a:r>
            <a:endParaRPr lang="de-DE" noProof="0" dirty="0"/>
          </a:p>
        </p:txBody>
      </p:sp>
      <p:sp>
        <p:nvSpPr>
          <p:cNvPr id="18" name="Inhaltsplatzhalter 5"/>
          <p:cNvSpPr txBox="1">
            <a:spLocks/>
          </p:cNvSpPr>
          <p:nvPr userDrawn="1"/>
        </p:nvSpPr>
        <p:spPr>
          <a:xfrm>
            <a:off x="6384455" y="3838324"/>
            <a:ext cx="5153488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1A4A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Biographie</a:t>
            </a:r>
          </a:p>
        </p:txBody>
      </p:sp>
      <p:sp>
        <p:nvSpPr>
          <p:cNvPr id="24" name="Textplatzhalter 4"/>
          <p:cNvSpPr>
            <a:spLocks noGrp="1"/>
          </p:cNvSpPr>
          <p:nvPr>
            <p:ph type="body" sz="quarter" idx="33" hasCustomPrompt="1"/>
          </p:nvPr>
        </p:nvSpPr>
        <p:spPr>
          <a:xfrm>
            <a:off x="6384456" y="4159248"/>
            <a:ext cx="5375745" cy="214530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just">
              <a:lnSpc>
                <a:spcPct val="110000"/>
              </a:lnSpc>
              <a:defRPr sz="1050" b="0" baseline="0">
                <a:latin typeface="+mn-lt"/>
              </a:defRPr>
            </a:lvl1pPr>
          </a:lstStyle>
          <a:p>
            <a:pPr lvl="0"/>
            <a:r>
              <a:rPr lang="de-DE" dirty="0" smtClean="0"/>
              <a:t>Biographietext</a:t>
            </a:r>
            <a:endParaRPr lang="de-DE" dirty="0"/>
          </a:p>
        </p:txBody>
      </p:sp>
      <p:sp>
        <p:nvSpPr>
          <p:cNvPr id="31" name="Textplatzhalter 4"/>
          <p:cNvSpPr>
            <a:spLocks noGrp="1"/>
          </p:cNvSpPr>
          <p:nvPr>
            <p:ph type="body" sz="quarter" idx="38" hasCustomPrompt="1"/>
          </p:nvPr>
        </p:nvSpPr>
        <p:spPr>
          <a:xfrm>
            <a:off x="6384455" y="2275630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1" baseline="0"/>
            </a:lvl1pPr>
          </a:lstStyle>
          <a:p>
            <a:pPr lvl="0"/>
            <a:r>
              <a:rPr lang="de-DE" dirty="0" smtClean="0"/>
              <a:t>Vorname Nachname</a:t>
            </a:r>
            <a:endParaRPr lang="de-DE" dirty="0"/>
          </a:p>
        </p:txBody>
      </p:sp>
      <p:sp>
        <p:nvSpPr>
          <p:cNvPr id="32" name="Textplatzhalter 4"/>
          <p:cNvSpPr>
            <a:spLocks noGrp="1"/>
          </p:cNvSpPr>
          <p:nvPr>
            <p:ph type="body" sz="quarter" idx="39" hasCustomPrompt="1"/>
          </p:nvPr>
        </p:nvSpPr>
        <p:spPr>
          <a:xfrm>
            <a:off x="6384455" y="2506462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10000"/>
              </a:lnSpc>
              <a:defRPr sz="1200" b="0" baseline="0"/>
            </a:lvl1pPr>
          </a:lstStyle>
          <a:p>
            <a:pPr lvl="0"/>
            <a:r>
              <a:rPr lang="de-DE" dirty="0" smtClean="0"/>
              <a:t>Abteilung TG-XX oder Zuständigkeit im Projekt</a:t>
            </a:r>
            <a:endParaRPr lang="de-DE" dirty="0"/>
          </a:p>
        </p:txBody>
      </p:sp>
      <p:sp>
        <p:nvSpPr>
          <p:cNvPr id="53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298419" y="6586188"/>
            <a:ext cx="46178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de-DE" sz="900" smtClean="0"/>
            </a:lvl1pPr>
          </a:lstStyle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‹Nr.›</a:t>
            </a:fld>
            <a:endParaRPr lang="de-DE" dirty="0"/>
          </a:p>
        </p:txBody>
      </p:sp>
      <p:cxnSp>
        <p:nvCxnSpPr>
          <p:cNvPr id="25" name="Gerade Verbindung 18"/>
          <p:cNvCxnSpPr/>
          <p:nvPr userDrawn="1"/>
        </p:nvCxnSpPr>
        <p:spPr>
          <a:xfrm>
            <a:off x="425457" y="3429000"/>
            <a:ext cx="11334745" cy="0"/>
          </a:xfrm>
          <a:prstGeom prst="line">
            <a:avLst/>
          </a:prstGeom>
          <a:ln w="9525">
            <a:solidFill>
              <a:srgbClr val="605E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 userDrawn="1"/>
        </p:nvSpPr>
        <p:spPr>
          <a:xfrm>
            <a:off x="425457" y="2959495"/>
            <a:ext cx="2244559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>
              <a:lnSpc>
                <a:spcPct val="110000"/>
              </a:lnSpc>
              <a:tabLst>
                <a:tab pos="628650" algn="l"/>
              </a:tabLst>
            </a:pPr>
            <a:r>
              <a:rPr lang="de-DE" sz="1200" b="1" dirty="0" smtClean="0"/>
              <a:t>Tel. </a:t>
            </a:r>
            <a:r>
              <a:rPr lang="de-DE" sz="1200" b="0" dirty="0" smtClean="0"/>
              <a:t>	</a:t>
            </a:r>
            <a:r>
              <a:rPr lang="de-DE" sz="1200" dirty="0" smtClean="0"/>
              <a:t>+49.89.289.</a:t>
            </a:r>
          </a:p>
          <a:p>
            <a:pPr defTabSz="449263">
              <a:lnSpc>
                <a:spcPct val="110000"/>
              </a:lnSpc>
              <a:tabLst>
                <a:tab pos="806450" algn="l"/>
              </a:tabLst>
            </a:pPr>
            <a:r>
              <a:rPr lang="de-DE" sz="1200" b="1" dirty="0" smtClean="0"/>
              <a:t>E-Mail</a:t>
            </a:r>
            <a:r>
              <a:rPr lang="de-DE" sz="1200" dirty="0" smtClean="0"/>
              <a:t>	</a:t>
            </a:r>
          </a:p>
        </p:txBody>
      </p:sp>
      <p:sp>
        <p:nvSpPr>
          <p:cNvPr id="33" name="Textplatzhalt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1894875" y="2959492"/>
            <a:ext cx="937899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&lt;Tel.&gt;</a:t>
            </a:r>
            <a:endParaRPr lang="de-DE" dirty="0"/>
          </a:p>
        </p:txBody>
      </p:sp>
      <p:sp>
        <p:nvSpPr>
          <p:cNvPr id="34" name="Textplatzhalter 28"/>
          <p:cNvSpPr>
            <a:spLocks noGrp="1"/>
          </p:cNvSpPr>
          <p:nvPr>
            <p:ph type="body" sz="quarter" idx="25" hasCustomPrompt="1"/>
          </p:nvPr>
        </p:nvSpPr>
        <p:spPr>
          <a:xfrm>
            <a:off x="1066462" y="3158712"/>
            <a:ext cx="3153993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&lt;E-Mail&gt;</a:t>
            </a:r>
            <a:endParaRPr lang="de-DE" dirty="0"/>
          </a:p>
        </p:txBody>
      </p:sp>
      <p:sp>
        <p:nvSpPr>
          <p:cNvPr id="35" name="Bildplatzhalter 49"/>
          <p:cNvSpPr>
            <a:spLocks noGrp="1"/>
          </p:cNvSpPr>
          <p:nvPr>
            <p:ph type="pic" sz="quarter" idx="34" hasCustomPrompt="1"/>
          </p:nvPr>
        </p:nvSpPr>
        <p:spPr>
          <a:xfrm>
            <a:off x="4997641" y="2273885"/>
            <a:ext cx="804425" cy="1044235"/>
          </a:xfrm>
          <a:prstGeom prst="rect">
            <a:avLst/>
          </a:prstGeom>
          <a:solidFill>
            <a:srgbClr val="D9DADB"/>
          </a:solidFill>
          <a:ln w="9525" cap="flat" cmpd="sng" algn="ctr">
            <a:solidFill>
              <a:srgbClr val="58585A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>
              <a:defRPr sz="900"/>
            </a:lvl1pPr>
          </a:lstStyle>
          <a:p>
            <a:r>
              <a:rPr lang="de-DE" dirty="0" smtClean="0"/>
              <a:t>Kontaktbild</a:t>
            </a:r>
            <a:endParaRPr lang="de-DE" dirty="0"/>
          </a:p>
        </p:txBody>
      </p:sp>
      <p:sp>
        <p:nvSpPr>
          <p:cNvPr id="36" name="Bildplatzhalter 49"/>
          <p:cNvSpPr>
            <a:spLocks noGrp="1"/>
          </p:cNvSpPr>
          <p:nvPr>
            <p:ph type="pic" sz="quarter" idx="40" hasCustomPrompt="1"/>
          </p:nvPr>
        </p:nvSpPr>
        <p:spPr>
          <a:xfrm>
            <a:off x="10955776" y="2273885"/>
            <a:ext cx="804425" cy="1044235"/>
          </a:xfrm>
          <a:prstGeom prst="rect">
            <a:avLst/>
          </a:prstGeom>
          <a:solidFill>
            <a:srgbClr val="D9DADB"/>
          </a:solidFill>
          <a:ln w="9525" cap="flat" cmpd="sng" algn="ctr">
            <a:solidFill>
              <a:srgbClr val="58585A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>
              <a:defRPr sz="900"/>
            </a:lvl1pPr>
          </a:lstStyle>
          <a:p>
            <a:r>
              <a:rPr lang="de-DE" dirty="0" smtClean="0"/>
              <a:t>Kontaktbild</a:t>
            </a:r>
            <a:endParaRPr lang="de-DE" dirty="0"/>
          </a:p>
        </p:txBody>
      </p:sp>
      <p:sp>
        <p:nvSpPr>
          <p:cNvPr id="37" name="Textfeld 36"/>
          <p:cNvSpPr txBox="1"/>
          <p:nvPr userDrawn="1"/>
        </p:nvSpPr>
        <p:spPr>
          <a:xfrm>
            <a:off x="6384457" y="2959495"/>
            <a:ext cx="2244559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>
              <a:lnSpc>
                <a:spcPct val="110000"/>
              </a:lnSpc>
              <a:tabLst>
                <a:tab pos="628650" algn="l"/>
              </a:tabLst>
            </a:pPr>
            <a:r>
              <a:rPr lang="de-DE" sz="1200" b="1" dirty="0" smtClean="0"/>
              <a:t>Tel. </a:t>
            </a:r>
            <a:r>
              <a:rPr lang="de-DE" sz="1200" b="0" dirty="0" smtClean="0"/>
              <a:t>	</a:t>
            </a:r>
            <a:r>
              <a:rPr lang="de-DE" sz="1200" dirty="0" smtClean="0"/>
              <a:t>+49.89.289.</a:t>
            </a:r>
          </a:p>
          <a:p>
            <a:pPr defTabSz="449263">
              <a:lnSpc>
                <a:spcPct val="110000"/>
              </a:lnSpc>
              <a:tabLst>
                <a:tab pos="806450" algn="l"/>
              </a:tabLst>
            </a:pPr>
            <a:r>
              <a:rPr lang="de-DE" sz="1200" b="1" dirty="0" smtClean="0"/>
              <a:t>E-Mail</a:t>
            </a:r>
            <a:r>
              <a:rPr lang="de-DE" sz="1200" dirty="0" smtClean="0"/>
              <a:t>	</a:t>
            </a:r>
          </a:p>
        </p:txBody>
      </p:sp>
      <p:sp>
        <p:nvSpPr>
          <p:cNvPr id="38" name="Textplatzhalter 28"/>
          <p:cNvSpPr>
            <a:spLocks noGrp="1"/>
          </p:cNvSpPr>
          <p:nvPr>
            <p:ph type="body" sz="quarter" idx="41" hasCustomPrompt="1"/>
          </p:nvPr>
        </p:nvSpPr>
        <p:spPr>
          <a:xfrm>
            <a:off x="7853875" y="2959492"/>
            <a:ext cx="937899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&lt;Tel.&gt;</a:t>
            </a:r>
            <a:endParaRPr lang="de-DE" dirty="0"/>
          </a:p>
        </p:txBody>
      </p:sp>
      <p:sp>
        <p:nvSpPr>
          <p:cNvPr id="39" name="Textplatzhalter 28"/>
          <p:cNvSpPr>
            <a:spLocks noGrp="1"/>
          </p:cNvSpPr>
          <p:nvPr>
            <p:ph type="body" sz="quarter" idx="42" hasCustomPrompt="1"/>
          </p:nvPr>
        </p:nvSpPr>
        <p:spPr>
          <a:xfrm>
            <a:off x="7025462" y="3158712"/>
            <a:ext cx="3153993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&lt;E-Mail&gt;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61081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10" Type="http://schemas.openxmlformats.org/officeDocument/2006/relationships/image" Target="../media/image2.w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oleObject" Target="../embeddings/oleObject3.bin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6.xml"/><Relationship Id="rId16" Type="http://schemas.openxmlformats.org/officeDocument/2006/relationships/vmlDrawing" Target="../drawings/vmlDrawing3.vml"/><Relationship Id="rId20" Type="http://schemas.openxmlformats.org/officeDocument/2006/relationships/image" Target="../media/image2.wmf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4.xml"/><Relationship Id="rId19" Type="http://schemas.openxmlformats.org/officeDocument/2006/relationships/image" Target="../media/image6.emf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551588153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think-cell Folie" r:id="rId8" imgW="270" imgH="270" progId="TCLayout.ActiveDocument.1">
                  <p:embed/>
                </p:oleObj>
              </mc:Choice>
              <mc:Fallback>
                <p:oleObj name="think-cell Foli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feld 10"/>
          <p:cNvSpPr txBox="1"/>
          <p:nvPr userDrawn="1"/>
        </p:nvSpPr>
        <p:spPr>
          <a:xfrm>
            <a:off x="427201" y="314326"/>
            <a:ext cx="1026620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 smtClean="0">
                <a:solidFill>
                  <a:schemeClr val="tx2"/>
                </a:solidFill>
                <a:latin typeface="+mn-lt"/>
              </a:rPr>
              <a:t>Institut für Werkzeugmaschinen</a:t>
            </a:r>
            <a:r>
              <a:rPr lang="de-DE" sz="800" baseline="0" dirty="0" smtClean="0">
                <a:solidFill>
                  <a:schemeClr val="tx2"/>
                </a:solidFill>
                <a:latin typeface="+mn-lt"/>
              </a:rPr>
              <a:t> und Betriebswissenschaften</a:t>
            </a:r>
            <a:endParaRPr lang="de-DE" sz="800" dirty="0" smtClean="0">
              <a:solidFill>
                <a:schemeClr val="tx2"/>
              </a:solidFill>
              <a:latin typeface="+mn-lt"/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 smtClean="0">
                <a:solidFill>
                  <a:schemeClr val="tx2"/>
                </a:solidFill>
                <a:latin typeface="+mn-lt"/>
              </a:rPr>
              <a:t>Fakultät für Maschinenwesen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 smtClean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 smtClean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11353192" y="6541011"/>
            <a:ext cx="415827" cy="21094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36AA3E1-9984-401A-8549-79C579D49C8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Bild 6" descr="20150416 tum logo blau png final.pn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0665" y="324685"/>
            <a:ext cx="608352" cy="320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675" r:id="rId2"/>
    <p:sldLayoutId id="2147483718" r:id="rId3"/>
    <p:sldLayoutId id="2147483720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lang="de-DE" sz="3000" b="0" kern="1200" smtClean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lang="de-DE" sz="1600" kern="12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lang="de-DE" sz="16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lang="de-DE" sz="1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lang="de-DE" sz="14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lang="de-DE" sz="14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3530692146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think-cell Folie" r:id="rId18" imgW="270" imgH="270" progId="TCLayout.ActiveDocument.1">
                  <p:embed/>
                </p:oleObj>
              </mc:Choice>
              <mc:Fallback>
                <p:oleObj name="think-cell Folie" r:id="rId1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307237" y="6586188"/>
            <a:ext cx="46178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de-DE" sz="900" smtClean="0"/>
            </a:lvl1pPr>
          </a:lstStyle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‹Nr.›</a:t>
            </a:fld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432590" y="6575889"/>
            <a:ext cx="5163999" cy="157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14000"/>
              </a:lnSpc>
            </a:pPr>
            <a:r>
              <a:rPr lang="de-DE" sz="900" b="0" i="0" dirty="0" smtClean="0">
                <a:solidFill>
                  <a:schemeClr val="tx1"/>
                </a:solidFill>
                <a:latin typeface="+mn-lt"/>
              </a:rPr>
              <a:t>© </a:t>
            </a:r>
            <a:r>
              <a:rPr lang="de-DE" sz="900" b="0" i="1" dirty="0" smtClean="0">
                <a:solidFill>
                  <a:schemeClr val="tx1"/>
                </a:solidFill>
                <a:latin typeface="+mn-lt"/>
              </a:rPr>
              <a:t>iwb</a:t>
            </a:r>
            <a:r>
              <a:rPr lang="de-DE" sz="900" b="0" i="0" baseline="0" dirty="0" smtClean="0">
                <a:solidFill>
                  <a:schemeClr val="tx1"/>
                </a:solidFill>
                <a:latin typeface="+mn-lt"/>
              </a:rPr>
              <a:t> – </a:t>
            </a:r>
            <a:r>
              <a:rPr lang="de-DE" sz="900" b="0" dirty="0" smtClean="0">
                <a:solidFill>
                  <a:schemeClr val="tx1"/>
                </a:solidFill>
                <a:latin typeface="+mn-lt"/>
              </a:rPr>
              <a:t>Institut </a:t>
            </a:r>
            <a:r>
              <a:rPr lang="de-DE" sz="900" b="0" baseline="0" dirty="0" smtClean="0">
                <a:solidFill>
                  <a:schemeClr val="tx1"/>
                </a:solidFill>
                <a:latin typeface="+mn-lt"/>
              </a:rPr>
              <a:t>für Werkzeugmaschinen und Betriebswissenschaften</a:t>
            </a:r>
            <a:endParaRPr lang="de-DE" sz="900" b="0" dirty="0" smtClean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6" name="Bild 6" descr="20150416 tum logo blau png final.png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0665" y="324685"/>
            <a:ext cx="608352" cy="320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22" r:id="rId2"/>
    <p:sldLayoutId id="2147483725" r:id="rId3"/>
    <p:sldLayoutId id="2147483656" r:id="rId4"/>
    <p:sldLayoutId id="2147483714" r:id="rId5"/>
    <p:sldLayoutId id="2147483715" r:id="rId6"/>
    <p:sldLayoutId id="2147483727" r:id="rId7"/>
    <p:sldLayoutId id="2147483728" r:id="rId8"/>
    <p:sldLayoutId id="2147483729" r:id="rId9"/>
    <p:sldLayoutId id="2147483716" r:id="rId10"/>
    <p:sldLayoutId id="2147483726" r:id="rId11"/>
    <p:sldLayoutId id="2147483717" r:id="rId12"/>
    <p:sldLayoutId id="2147483724" r:id="rId13"/>
    <p:sldLayoutId id="2147483723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844342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think-cell Folie" r:id="rId5" imgW="216" imgH="216" progId="TCLayout.ActiveDocument.1">
                  <p:embed/>
                </p:oleObj>
              </mc:Choice>
              <mc:Fallback>
                <p:oleObj name="think-cell Folie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Inhaltsplatzhalter 9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Template AI in PE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018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Dataset </a:t>
            </a:r>
            <a:r>
              <a:rPr lang="de-DE" dirty="0" err="1" smtClean="0"/>
              <a:t>description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414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art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854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Methodology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294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147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Discussion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0179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7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521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7aa55d85-5294-4a40-baed-35dc6d8997be"/>
  <p:tag name="EE4P_AGENDAWIZARD" val="&lt;ee4p&gt;&lt;layouts&gt;&lt;layout name=&quot;Box 1&quot; id=&quot;1_1&quot;&gt;&lt;standard&gt;&lt;textframe horizontalAnchor=&quot;1&quot; marginBottom=&quot;6&quot; marginLeft=&quot;0&quot; marginRight=&quot;0&quot; marginTop=&quot;6&quot; orientation=&quot;1&quot; verticalAnchor=&quot;1&quot; /&gt;&lt;font name=&quot;Arial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2&quot; fontSize=&quot;16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position left=&quot;31.125&quot; top=&quot;133.875&quot; width=&quot;657.75&quot; height=&quot;328.87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.5|11|12|14|16|18&quot; allowedTimeFormatIds=&quot;1|2|3&quot; slideLayout=&quot;11&quot; customLayoutName=&quot;Nur Titel|Title Only&quot; customLayoutIndex=&quot;&quot; showBreak=&quot;1&quot; singleAgendaSlideSelected=&quot;0&quot; backupSlideTitle=&quot;Backup: %agendaName%&quot; topMargin=&quot;0&quot; leftMargin=&quot;0&quot; /&gt;&lt;!-- Agenda item formats --&gt;&lt;cases&gt;&lt;case level=&quot;1&quot; selected=&quot;0&quot; break=&quot;0&quot; topMinSpacing=&quot;5&quot; topMaxSpacing=&quot;5&quot; bottomMinSpacing=&quot;0&quot; bottomMaxSpacing=&quot;0&quot;&gt;&lt;element field=&quot;itemno&quot; type=&quot;autoshape&quot; autoShapeType=&quot;1&quot;&gt;&lt;textframe marginLeft=&quot;6&quot; marginRight=&quot;6&quot; verticalAnchor=&quot;3&quot; /&gt;&lt;paragraphformat alignment=&quot;2&quot; /&gt;&lt;fill foreColor=&quot;1&quot; visible=&quot;1&quot; /&gt;&lt;font bold=&quot;1&quot; color=&quot;2&quot; /&gt;&lt;/element&gt;&lt;element field=&quot;topic&quot; type=&quot;autoshape&quot; autoShapeType=&quot;1&quot;&gt;&lt;paragraphformat alignment=&quot;1&quot; /&gt;&lt;textframe marginLeft=&quot;6&quot; /&gt;&lt;font bold=&quot;1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36.50472*scale*fontScale&quot; top=&quot;0&quot; width=&quot;agendaWidth-topicLeftSpacing-itemNoWidth&quot; height=&quot;itemHeight&quot; /&gt;&lt;fill foreColor=&quot;#D9D9D9&quot; visible=&quot;1&quot; /&gt;&lt;/element&gt;&lt;element field=&quot;itemno&quot; type=&quot;autoshape&quot; autoShapeType=&quot;1&quot;&gt;&lt;textframe marginLeft=&quot;6&quot; marginRight=&quot;6&quot; verticalAnchor=&quot;3&quot; /&gt;&lt;paragraphformat alignment=&quot;2&quot; /&gt;&lt;fill foreColor=&quot;1&quot; visible=&quot;1&quot; /&gt;&lt;font bold=&quot;1&quot; color=&quot;2&quot; /&gt;&lt;/element&gt;&lt;element field=&quot;topic&quot; type=&quot;autoshape&quot; autoShapeType=&quot;1&quot;&gt;&lt;paragraphformat alignment=&quot;1&quot; /&gt;&lt;font bold=&quot;1&quot; /&gt;&lt;textframe marginLeft=&quot;6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elected=&quot;0&quot; break=&quot;0&quot; topMinSpacing=&quot;5&quot; topMaxSpacing=&quot;5&quot; bottomMinSpacing=&quot;0&quot; bottomMaxSpacing=&quot;0&quot;&gt;&lt;element field=&quot;itemno&quot; type=&quot;autoshape&quot; autoShapeType=&quot;1&quot; indent=&quot;36.50472&quot; indentType=&quot;1&quot;&gt;&lt;textframe marginLeft=&quot;6&quot; marginRight=&quot;6&quot; verticalAnchor=&quot;3&quot; /&gt;&lt;paragraphformat alignment=&quot;2&quot; /&gt;&lt;fill foreColor=&quot;1&quot; visible=&quot;1&quot; /&gt;&lt;font bold=&quot;1&quot; color=&quot;2&quot; /&gt;&lt;/element&gt;&lt;element field=&quot;topic&quot; type=&quot;autoshape&quot; autoShapeType=&quot;1&quot; indent=&quot;36.50472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36.50472&quot; indentType=&quot;1&quot;&gt;&lt;paragraphformat alignment=&quot;1&quot; /&gt;&lt;/element&gt;&lt;element field=&quot;freecolumn&quot; type=&quot;autoshape&quot; autoShapeType=&quot;1&quot; indent=&quot;36.50472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36.50472*2*scale*fontScale&quot; top=&quot;0&quot; width=&quot;agendaWidth-topicLeftSpacing-itemNoWidth-36.50472*scale*fontScale&quot; height=&quot;itemHeight&quot; /&gt;&lt;fill foreColor=&quot;#D9D9D9&quot; visible=&quot;1&quot; /&gt;&lt;/element&gt;&lt;element field=&quot;itemno&quot; type=&quot;autoshape&quot; autoShapeType=&quot;1&quot; indent=&quot;36.50472&quot; indentType=&quot;1&quot;&gt;&lt;textframe marginLeft=&quot;6&quot; marginRight=&quot;6&quot; verticalAnchor=&quot;3&quot; /&gt;&lt;paragraphformat alignment=&quot;2&quot; /&gt;&lt;fill foreColor=&quot;1&quot; visible=&quot;1&quot; /&gt;&lt;font bold=&quot;1&quot; color=&quot;2&quot; /&gt;&lt;/element&gt;&lt;element field=&quot;topic&quot; type=&quot;autoshape&quot; autoShapeType=&quot;1&quot; indent=&quot;36.50472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36.50472&quot; indentType=&quot;1&quot;&gt;&lt;paragraphformat alignment=&quot;1&quot; /&gt;&lt;/element&gt;&lt;element field=&quot;freecolumn&quot; type=&quot;autoshape&quot; autoShapeType=&quot;1&quot; indent=&quot;36.50472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5&quot; bottomMinSpacing=&quot;0&quot; bottomMaxSpacing=&quot;0&quot;&gt;&lt;element field=&quot;topic&quot; type=&quot;autoshape&quot; autoShapeType=&quot;1&quot;&gt;&lt;paragraphformat alignment=&quot;1&quot; /&gt;&lt;textframe marginLeft=&quot;6&quot; /&gt;&lt;font bold=&quot;1&quot; italic=&quot;1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5&quot; bottomMinSpacing=&quot;0&quot; bottomMaxSpacing=&quot;0&quot;&gt;&lt;element type=&quot;autoshape&quot; autoShapeType=&quot;1&quot; value=&quot;&quot;&gt;&lt;position left=&quot;36.50472*scale*fontScale&quot; top=&quot;0&quot; width=&quot;agendaWidth-topicLeftSpacing-itemNoWidth&quot; height=&quot;itemHeight&quot; /&gt;&lt;fill foreColor=&quot;#D9D9D9&quot; visible=&quot;1&quot; /&gt;&lt;/element&gt;&lt;element field=&quot;topic&quot; type=&quot;autoshape&quot; autoShapeType=&quot;1&quot;&gt;&lt;paragraphformat alignment=&quot;1&quot; /&gt;&lt;font bold=&quot;1&quot; italic=&quot;1&quot; /&gt;&lt;textframe marginLeft=&quot;6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2&quot; selected=&quot;0&quot; break=&quot;1&quot; topMinSpacing=&quot;5&quot; topMaxSpacing=&quot;5&quot; bottomMinSpacing=&quot;0&quot; bottomMaxSpacing=&quot;0&quot;&gt;&lt;element field=&quot;topic&quot; type=&quot;autoshape&quot; autoShapeType=&quot;1&quot;&gt;&lt;paragraphformat alignment=&quot;1&quot; /&gt;&lt;textframe marginLeft=&quot;6&quot; /&gt;&lt;font bold=&quot;1&quot; italic=&quot;1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2&quot; selected=&quot;1&quot; break=&quot;1&quot; topMinSpacing=&quot;5&quot; topMaxSpacing=&quot;5&quot; bottomMinSpacing=&quot;0&quot; bottomMaxSpacing=&quot;0&quot;&gt;&lt;element type=&quot;autoshape&quot; autoShapeType=&quot;1&quot; value=&quot;&quot;&gt;&lt;position left=&quot;36.50472*scale*fontScale&quot; top=&quot;0&quot; width=&quot;agendaWidth-topicLeftSpacing-itemNoWidth&quot; height=&quot;itemHeight&quot; /&gt;&lt;fill foreColor=&quot;#D9D9D9&quot; visible=&quot;1&quot; /&gt;&lt;/element&gt;&lt;element field=&quot;topic&quot; type=&quot;autoshape&quot; autoShapeType=&quot;1&quot;&gt;&lt;paragraphformat alignment=&quot;1&quot; /&gt;&lt;font bold=&quot;1&quot; italic=&quot;1&quot; /&gt;&lt;textframe marginLeft=&quot;6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Agenda&quot; subtitle=&quot;&quot; sizingModeId=&quot;2&quot; fontSize=&quot;16&quot; startTime=&quot;540&quot; timeFormatId=&quot;1&quot; startItemNo=&quot;1&quot; createSingleAgendaSlide=&quot;1&quot; createSeparatingSlides=&quot;1&quot; createBackupSlide=&quot;1&quot; layoutId=&quot;1_1&quot; fontSizeAuto=&quot;0&quot; createSections=&quot;1&quot; singleSlideId=&quot;6f20ca74-e44d-440d-918d-08fd579ddb8f&quot; backupSlideId=&quot;808b4e97-2fdd-4012-b2c6-749300c4479e&quot; backupSectionId=&quot;{77D581DC-2ADD-4AEE-A9AF-A8FA38208DC0}&quot;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rightSpacing=&quot;238.1087&quot; /&gt;&lt;column field=&quot;responsible&quot; label=&quot;Responsible&quot; visible=&quot;1&quot; checked=&quot;1&quot; leftSpacing=&quot;10&quot; rightDistribute=&quot;1&quot; dock=&quot;1&quot; rightSpacing=&quot;238.1087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items&gt;&lt;item duration=&quot;30&quot; level=&quot;1&quot; generateAgendaSlide=&quot;1&quot; showAgendaItem=&quot;1&quot; isBreak=&quot;0&quot; itemNo=&quot;1&quot; subItemNo=&quot;0&quot; topic=&quot;hh&quot; agendaSlideId=&quot;c4890ecf-35a5-46b6-9892-d7ea482a38fa&quot; sectionId=&quot;{46E0ABCB-CC19-4BAF-B442-7D3C448AE2FD}&quot; /&gt;&lt;item duration=&quot;30&quot; level=&quot;1&quot; generateAgendaSlide=&quot;1&quot; showAgendaItem=&quot;1&quot; isBreak=&quot;0&quot; itemNo=&quot;2&quot; subItemNo=&quot;0&quot; topic=&quot;h&quot; agendaSlideId=&quot;7dbb8668-6c91-4e06-bb6e-f567a082f71a&quot; sectionId=&quot;{F1924F9A-C0F5-4F58-8B7A-26DC9FBF25E9}&quot; /&gt;&lt;item duration=&quot;30&quot; level=&quot;1&quot; generateAgendaSlide=&quot;1&quot; showAgendaItem=&quot;1&quot; isBreak=&quot;0&quot; itemNo=&quot;3&quot; subItemNo=&quot;0&quot; topic=&quot;hh&quot; agendaSlideId=&quot;44954ab3-3e43-4881-bc1c-285b3c7644e0&quot; sectionId=&quot;{E909859D-233A-4095-9677-DD7BA8D01C28}&quot; /&gt;&lt;/items&gt;&lt;/agenda&gt;&lt;/contents&gt;&lt;/ee4p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itelfolie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6" id="{493D19F7-F23D-4EE0-AF6B-AD4A635027DD}" vid="{03BE53A0-92F4-4E0F-BD44-52761788E6FE}"/>
    </a:ext>
  </a:extLst>
</a:theme>
</file>

<file path=ppt/theme/theme2.xml><?xml version="1.0" encoding="utf-8"?>
<a:theme xmlns:a="http://schemas.openxmlformats.org/drawingml/2006/main" name="Inhaltsfolien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solidFill>
            <a:schemeClr val="bg1">
              <a:lumMod val="6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113000"/>
          </a:lnSpc>
          <a:defRPr sz="1400" dirty="0" err="1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4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6" id="{493D19F7-F23D-4EE0-AF6B-AD4A635027DD}" vid="{098157A5-3C00-4AEB-9CFE-F2E632894E1D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22</Words>
  <Application>Microsoft Office PowerPoint</Application>
  <PresentationFormat>Breitbild</PresentationFormat>
  <Paragraphs>13</Paragraphs>
  <Slides>7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6" baseType="lpstr">
      <vt:lpstr>Aharoni</vt:lpstr>
      <vt:lpstr>Arial</vt:lpstr>
      <vt:lpstr>Calibri</vt:lpstr>
      <vt:lpstr>Courier New</vt:lpstr>
      <vt:lpstr>Symbol</vt:lpstr>
      <vt:lpstr>Wingdings</vt:lpstr>
      <vt:lpstr>Titelfolie</vt:lpstr>
      <vt:lpstr>Inhaltsfolien</vt:lpstr>
      <vt:lpstr>think-cell Folie</vt:lpstr>
      <vt:lpstr>Template AI in PE group presentation</vt:lpstr>
      <vt:lpstr>Dataset description</vt:lpstr>
      <vt:lpstr>State of the art</vt:lpstr>
      <vt:lpstr>Methodology</vt:lpstr>
      <vt:lpstr>Results</vt:lpstr>
      <vt:lpstr>Discussion</vt:lpstr>
      <vt:lpstr>PowerPoint-Präsentation</vt:lpstr>
    </vt:vector>
  </TitlesOfParts>
  <Company>Leibniz-Rechenzentrum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AI in PE group presentation</dc:title>
  <dc:creator>Nentwich, Corbinian</dc:creator>
  <cp:lastModifiedBy>Nentwich, Corbinian</cp:lastModifiedBy>
  <cp:revision>3</cp:revision>
  <cp:lastPrinted>2015-07-30T14:04:45Z</cp:lastPrinted>
  <dcterms:created xsi:type="dcterms:W3CDTF">2021-05-05T13:40:01Z</dcterms:created>
  <dcterms:modified xsi:type="dcterms:W3CDTF">2021-05-11T13:33:58Z</dcterms:modified>
</cp:coreProperties>
</file>