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23:37:45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18 126 24575,'-2'0'0,"1"1"0,0-1 0,0 1 0,0 0 0,1-1 0,-1 1 0,0 0 0,0 0 0,0-1 0,0 1 0,1 0 0,-1 0 0,0 0 0,1 0 0,-1 0 0,1 0 0,-1 0 0,1 0 0,-1 0 0,1 0 0,0 1 0,-1-1 0,1 0 0,0 0 0,0 0 0,0 0 0,0 1 0,0-1 0,0 1 0,1 37 0,5-18 0,0-1 0,2 1 0,0-2 0,1 1 0,1-1 0,17 25 0,3 7 0,-26-45 0,0 0 0,0-1 0,1 1 0,0-1 0,0 0 0,0 0 0,1 0 0,-1-1 0,1 0 0,8 5 0,73 31 0,-8-4 0,-56-24 0,1 0 0,0-2 0,0-1 0,1-1 0,0-1 0,0-1 0,1-2 0,30 3 0,219-4 0,-149-6 0,-23-6 0,-70 4 0,42 0 0,-5 0 0,-56 2 0,0 2 0,0 0 0,0 0 0,0 2 0,23 2 0,39 7 0,-56-9 0,-1 1 0,1 1 0,33 10 0,-34-7 0,-1 2 0,1 0 0,-2 1 0,1 0 0,-1 2 0,0 0 0,-1 1 0,-1 0 0,0 2 0,21 22 0,-34-34 0,-1 0 0,1 0 0,0 0 0,0-1 0,0 1 0,0-1 0,0 1 0,1-1 0,-1 0 0,0 0 0,1 0 0,-1 0 0,0-1 0,1 1 0,-1 0 0,1-1 0,-1 0 0,1 0 0,0 0 0,-1 0 0,1 0 0,-1 0 0,1 0 0,-1-1 0,1 0 0,-1 1 0,0-1 0,1 0 0,-1 0 0,0 0 0,1 0 0,-1-1 0,4-2 0,8-7 0,0 0 0,-1 0 0,0-2 0,12-15 0,6-4 0,-20 23 0,0 1 0,1 0 0,0 0 0,0 1 0,0 1 0,1 0 0,0 0 0,1 1 0,21-4 0,10 0 0,73-4 0,-96 11 0,-1-1 0,-1-2 0,1 0 0,-2-2 0,1 0 0,0-1 0,-1-1 0,-1 0 0,0-2 0,22-15 0,-32 18 0,-1 0 0,0-1 0,0 1 0,0-1 0,-1-1 0,-1 1 0,1-1 0,-1 0 0,-1 0 0,0-1 0,3-11 0,10-23 0,-8 24 0,-1 0 0,-1-1 0,0 0 0,-2 0 0,-1 0 0,0-1 0,-2 0 0,-1-35 0,0 48-273,0 0 0,0 0 0,1 1 0,3-12 0,-2 9-6553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23:47:48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24575,'1'0'0,"0"1"0,0-1 0,1 1 0,-1-1 0,0 1 0,0 0 0,0-1 0,0 1 0,1 0 0,-1 0 0,0 0 0,0 0 0,-1 0 0,1 0 0,0 0 0,0 0 0,0 0 0,-1 1 0,2 1 0,13 31 0,-10-23 0,2 7 0,0-1 0,7 38 0,-10-36 0,2 0 0,10 26 0,-14-42 0,0 0 0,0 0 0,1 0 0,-1 0 0,1-1 0,0 1 0,0-1 0,0 1 0,0-1 0,0 0 0,0 0 0,1-1 0,-1 1 0,1-1 0,-1 1 0,8 0 0,67 13 0,-58-12 0,13 0 0,1-1 0,-1-2 0,1-1 0,38-7 0,-34 3 0,0 2 0,66 4 0,-93 1 0,0 0 0,0 1 0,-1 0 0,1 1 0,-1 1 0,17 9 0,56 38 0,-83-52 0,5 3 0,-1-1 0,1 1 0,-1 1 0,0-1 0,0 0 0,0 1 0,0 0 0,-1 0 0,0 0 0,1 1 0,-1-1 0,-1 1 0,1-1 0,-1 1 0,3 6 0,-5-14 0,1 0 0,0-1 0,-1 1 0,2-1 0,-1 1 0,0 0 0,1 0 0,-1 0 0,1 0 0,0 0 0,0 0 0,0 0 0,0 1 0,1-1 0,-1 1 0,1-1 0,-1 1 0,6-4 0,13 2 0,0 0 0,0 1 0,0 0 0,0 2 0,0 1 0,0 1 0,23 3 0,27-1 0,-60-3 0,0 0 0,0-1 0,0-1 0,0 0 0,0 0 0,-1-1 0,1-1 0,-1 0 0,1 0 0,-1-1 0,11-7 0,-16 9 0,1-1 0,-1 0 0,0 0 0,-1 0 0,1 0 0,-1-1 0,0 0 0,0 0 0,0 0 0,-1-1 0,0 1 0,0-1 0,0 0 0,-1 1 0,1-1 0,-1 0 0,-1-1 0,1 1 0,-1 0 0,0-11 0,-3-143-1365,2 145-5461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23:47:50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24575,'0'5'0,"0"0"0,1 1 0,-1-1 0,1 1 0,0-1 0,1 0 0,-1 0 0,1 0 0,0 0 0,1 0 0,-1 0 0,1 0 0,0 0 0,0-1 0,0 0 0,6 6 0,-2-4 0,0 0 0,1 0 0,0 0 0,0-1 0,0 0 0,1-1 0,-1 0 0,16 5 0,10 0 0,0-1 0,1-2 0,66 4 0,146-5 0,-39-2 0,-190-1 0,0 1 0,0 1 0,0 0 0,-1 2 0,26 10 0,42 12 0,330 50 0,25 7 0,-353-63 0,-1 4 0,163 72 0,-218-81 0,-1 2 0,48 37 0,26 18 0,-92-66-124,-1 0 0,0 1 0,-1 0 0,0 0 0,-1 1 0,0 1-1,0-1 1,-1 2 0,0-1 0,9 21 0,-4-11-6702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23:40:28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24575,'1'0'0,"1"1"0,-1 0 0,0 0 0,0 0 0,0 0 0,0 0 0,0 0 0,0 0 0,0 0 0,0 1 0,-1-1 0,1 0 0,0 1 0,-1-1 0,1 0 0,-1 1 0,1-1 0,0 3 0,8 29 0,-8-31 0,9 58 0,-7-42 0,0 1 0,11 34 0,-11-48 0,0 1 0,0-1 0,1 0 0,-1 0 0,1-1 0,0 1 0,0-1 0,0 0 0,1 0 0,0 0 0,0-1 0,0 1 0,0-1 0,0 0 0,0-1 0,1 1 0,10 2 0,-1 0 0,0-1 0,0-1 0,1-1 0,-1 0 0,28 0 0,12-3 0,24 0 0,91-12 0,-156 11 0,1 2 0,0 0 0,0 1 0,0 1 0,-1 0 0,1 1 0,0 0 0,-1 1 0,0 1 0,0 0 0,-1 1 0,1 1 0,-1 0 0,17 12 0,-20-9 0,0 0 0,0 1 0,-1 0 0,-1 1 0,0-1 0,11 24 0,1-2 0,-20-32 0,1 0 0,-1-1 0,1 1 0,-1-1 0,1 1 0,-1-1 0,1 1 0,-1-1 0,1 1 0,0-1 0,-1 0 0,1 1 0,0-1 0,0 0 0,-1 0 0,1 1 0,0-1 0,-1 0 0,1 0 0,0 0 0,0 0 0,-1 0 0,1 0 0,0 0 0,0 0 0,-1 0 0,1 0 0,0 0 0,0-1 0,-1 1 0,1 0 0,0 0 0,-1-1 0,1 1 0,0-1 0,-1 1 0,1 0 0,0-1 0,-1 1 0,1-1 0,-1 0 0,1 1 0,-1-1 0,1 1 0,-1-1 0,0 0 0,1 1 0,-1-1 0,1-1 0,29-45 0,-20 31 0,-3 7 0,1-1 0,0 2 0,0-1 0,1 1 0,0 0 0,1 1 0,-1 0 0,2 0 0,-1 1 0,1 0 0,-1 1 0,1 0 0,1 1 0,-1 0 0,1 1 0,-1 1 0,1-1 0,0 2 0,0-1 0,0 2 0,0 0 0,0 0 0,0 1 0,0 1 0,21 5 0,-4 0 0,1 0 0,-1-1 0,1-2 0,0-1 0,0-2 0,0-1 0,55-6 0,-11-19 0,-32 9 0,-26 10 0,-1-1 0,0-1 0,0 0 0,-1-1 0,0-1 0,17-15 0,-23 17 10,-1-1 0,0 1 0,-1-1 0,0-1 0,-1 1 0,0-1 0,0 0 0,-1 0 0,0 0 0,-1 0 0,3-14 0,0-3-381,-2-1-1,-1 1 1,-1-36 0,-2 48-6455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23:41:55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24575,'2'2'0,"0"0"0,0 0 0,-1 0 0,1 0 0,0 0 0,-1 1 0,1-1 0,-1 0 0,0 1 0,0-1 0,0 1 0,0 0 0,0-1 0,-1 1 0,1 0 0,0 4 0,1 2 0,5 15 0,1 0 0,1 0 0,2-1 0,0 0 0,1-1 0,1 0 0,1-1 0,1-1 0,31 33 0,-41-49 0,-1 0 0,1-1 0,0 0 0,1 0 0,-1 0 0,0-1 0,1 0 0,0 0 0,-1 0 0,1-1 0,0 0 0,0 0 0,0 0 0,0-1 0,0 1 0,10-2 0,8-2 0,-1-1 0,45-13 0,-14 3 0,-50 13 0,1 0 0,-1 1 0,1 0 0,0-1 0,-1 1 0,1 1 0,-1-1 0,1 1 0,-1 0 0,1 0 0,-1 0 0,1 1 0,-1-1 0,0 1 0,0 0 0,0 0 0,0 1 0,0-1 0,0 1 0,-1 0 0,1 0 0,-1 0 0,0 0 0,0 1 0,0-1 0,0 1 0,0 0 0,1 4 0,-3-7 0,-1-1 0,1 1 0,-1 0 0,1-1 0,0 1 0,-1 0 0,1-1 0,-1 1 0,1-1 0,0 1 0,0-1 0,-1 1 0,1-1 0,0 1 0,0-1 0,0 0 0,-1 1 0,1-1 0,0 0 0,0 0 0,0 0 0,0 0 0,0 0 0,0 0 0,-1 0 0,1 0 0,0 0 0,0 0 0,0 0 0,0 0 0,0-1 0,-1 1 0,1 0 0,0-1 0,0 1 0,0-1 0,-1 1 0,1 0 0,0-1 0,-1 0 0,1 1 0,0-1 0,-1 1 0,2-2 0,39-38 0,-25 22 0,-2 7 0,0 0 0,1 1 0,0 0 0,0 2 0,1-1 0,20-6 0,-26 11 0,0 1 0,0 0 0,0 1 0,1 0 0,-1 1 0,1 0 0,-1 0 0,1 1 0,-1 1 0,1 0 0,17 3 0,5 2 0,1-1 0,-1-2 0,1-1 0,45-4 0,-10 0 0,-54 1 0,-1-1 0,1-1 0,-1 0 0,0-1 0,0 0 0,17-9 0,25-6 0,-37 13 0,-1 0 0,0-2 0,0 1 0,-1-2 0,25-16 0,-32 18 0,0 0 0,-1-1 0,0 0 0,-1-1 0,0 0 0,0 0 0,-1 0 0,0-1 0,0 0 0,4-12 0,3-4-118,22-54 367,-35 77-332,1-1 0,-1 0 0,0 0-1,0 0 1,-1 0 0,1 0 0,-1 0 0,0 0 0,0 0 0,0 0 0,0 0 0,-1 0 0,0 0-1,1 0 1,-1 0 0,-1 0 0,-1-3 0,-4-4-6743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23:44:37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23:45:27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3 112 24575,'0'25'0,"-2"-9"0,2-1 0,0 0 0,1 1 0,0-1 0,1 0 0,1 0 0,0 0 0,1 0 0,1-1 0,0 1 0,12 22 0,-16-36 0,3 8 0,2 1 0,-1-1 0,1 0 0,1-1 0,0 0 0,0 0 0,0 0 0,1-1 0,0 0 0,0 0 0,1-1 0,13 7 0,152 64 0,-156-68 0,-1 1 0,0 1 0,0 1 0,-1 0 0,0 1 0,16 17 0,1 17 0,-32-47 0,-1 0 0,1 1 0,-1-1 0,1 0 0,-1 0 0,1 0 0,0 0 0,-1-1 0,1 1 0,-1 0 0,1 0 0,-1 0 0,1 0 0,-1 0 0,1-1 0,-1 1 0,1 0 0,-1 0 0,0-1 0,1 1 0,-1 0 0,1-1 0,-1 1 0,0 0 0,1-1 0,-1 1 0,0-1 0,1 1 0,-1-1 0,0 1 0,0-1 0,1 1 0,-1 0 0,0-1 0,0 0 0,0 1 0,0-1 0,0 1 0,1-1 0,-1 1 0,0-1 0,0 1 0,-1-1 0,11-30 0,-10 29 0,1-1 0,0-1 0,0 1 0,1 0 0,-1-1 0,1 1 0,-1 0 0,1 0 0,0 0 0,1 0 0,-1 0 0,0 1 0,1-1 0,-1 1 0,1-1 0,0 1 0,0 0 0,0 0 0,0 0 0,0 1 0,0-1 0,5-1 0,5-1 0,1 1 0,-1 1 0,0 0 0,22-1 0,-26 3 0,0 0 0,1 0 0,-1-2 0,0 1 0,0-1 0,0 0 0,0-1 0,0 0 0,12-6 0,-16 4 0,0 1 0,1-2 0,-1 1 0,-1 0 0,1-1 0,-1 0 0,0 0 0,0 0 0,4-11 0,-4 8 0,1 1 0,0-1 0,0 1 0,1 1 0,7-9 0,-10 11 0,1 0 0,-1 0 0,0 0 0,0 0 0,-1 0 0,1-1 0,-1 1 0,-1-1 0,1 1 0,0-8 0,9-60 0,3-53 0,5 0-1365,-17 109-5461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23:46:18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24575,'17'30'0,"-6"-16"0,-2 5 0,-1 0 0,8 30 0,14 32 0,-27-75 0,1 0 0,-1 0 0,1 0 0,0 0 0,0-1 0,0 0 0,1 1 0,0-2 0,9 8 0,48 41 0,-56-45 0,0-2 0,1 1 0,0-1 0,0 0 0,1 0 0,-1-1 0,1 0 0,0 0 0,1-1 0,-1 0 0,1 0 0,0-1 0,0 0 0,0-1 0,0 0 0,15 1 0,-10-3 0,0-1 0,0-1 0,20-5 0,-26 4 0,1 1 0,0 0 0,0 0 0,0 1 0,0 0 0,0 1 0,0 0 0,-1 0 0,1 1 0,18 4 0,-25-4 0,0 1 0,0-1 0,0 1 0,-1 0 0,1 0 0,0 0 0,-1 0 0,0 0 0,1 0 0,-1 0 0,0 0 0,0 1 0,0-1 0,0 0 0,0 1 0,-1-1 0,1 1 0,-1-1 0,0 0 0,1 1 0,-1-1 0,0 1 0,-1-1 0,1 5 0,-1-10 0,1 0 0,0 0 0,0 0 0,0 0 0,0 0 0,1 0 0,-1 0 0,1 0 0,0 0 0,0 0 0,0 0 0,0 0 0,0 1 0,1-1 0,-1 0 0,1 1 0,-1-1 0,1 1 0,0 0 0,0-1 0,0 1 0,1 0 0,-1 0 0,0 0 0,1 1 0,-1-1 0,1 1 0,0-1 0,-1 1 0,1 0 0,4-2 0,69-3 0,-67 6 0,0 0 0,0 0 0,-1-1 0,1 0 0,0 0 0,0-1 0,-1 0 0,1 0 0,-1-1 0,0 0 0,0-1 0,0 0 0,9-6 0,-10 5 0,-2-1 0,1 1 0,0-1 0,-1 0 0,0 0 0,-1-1 0,1 0 0,-1 1 0,4-11 0,23-69 0,-29 79 0,8-56 0,-9 52 0,0 0 0,0 0 0,2 0 0,5-20 0,-4 19-195,0 0 0,-1 0 0,0-1 0,-1 1 0,0-1 0,-1-14 0,-1 12-6631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23:46:23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24575,'93'164'0,"-34"-64"0,-46-79 0,2-1 0,0 0 0,1-1 0,0 0 0,2-2 0,0 0 0,25 18 0,-7-10 0,1-1 0,1-1 0,49 20 0,-1-10 0,1-4 0,121 24 0,-30-9 0,-171-43-77,63 22 284,-66-22-322,0 1 0,1 0 0,-1 0 0,0 0 0,0 0 0,0 1 0,0 0 0,0-1 0,-1 1 0,1 1 0,-1-1 0,3 4 0,-1 3-6711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23:46:55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24575,'5'6'0,"-1"1"0,0 0 0,0 1 0,-1-1 0,0 1 0,0-1 0,-1 1 0,0 0 0,0 0 0,0 9 0,2 5 0,0-6 0,-1-3 0,0 0 0,1 0 0,7 16 0,-9-25 0,1 0 0,-1 1 0,1-1 0,0-1 0,0 1 0,0 0 0,0-1 0,1 0 0,-1 0 0,1 0 0,0 0 0,0 0 0,5 2 0,2 2 0,0 1 0,0 0 0,0 0 0,-1 1 0,15 19 0,-13-16 0,0 0 0,1 0 0,16 12 0,-9-11 0,1 0 0,0-1 0,0-1 0,1-1 0,1-1 0,-1 0 0,1-2 0,1-1 0,33 4 0,20 7 0,-57-12 0,0 0 0,-1-1 0,22 0 0,-23-4 0,1-2 0,-2 0 0,1-1 0,0-1 0,-1-1 0,1 0 0,-1-1 0,0-1 0,-1-1 0,22-13 0,-10 6 0,0 2 0,39-13 0,-61 24 0,1 1 0,-1 0 0,1 0 0,-1 0 0,1 1 0,-1 0 0,1 0 0,-1 0 0,1 1 0,-1 0 0,1 0 0,-1 1 0,10 4 0,2 2 0,-1 0 0,-1 2 0,20 14 0,-26-17 0,-1 0 0,1 0 0,0-1 0,0 0 0,1-1 0,-1 0 0,1 0 0,0-2 0,1 1 0,-1-1 0,24 2 0,-28-5 0,-1-1 0,1-1 0,0 1 0,-1-1 0,1 0 0,-1-1 0,0 1 0,0-1 0,0-1 0,0 1 0,-1-1 0,1 0 0,-1 0 0,0-1 0,0 1 0,0-1 0,-1 0 0,1 0 0,-1-1 0,-1 1 0,5-9 0,3-4 0,-1-1 0,-1 0 0,-1-1 0,-1 0 0,8-31 0,-6 4-341,-2-1 0,-2-1-1,-3-71 1,-2 104-6485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23:47:10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24575,'2'1'0,"-1"-1"0,1 1 0,-1 0 0,1 0 0,-1-1 0,0 1 0,1 0 0,-1 0 0,0 1 0,0-1 0,0 0 0,0 0 0,0 0 0,0 1 0,0-1 0,0 0 0,0 1 0,0-1 0,-1 1 0,1 1 0,15 36 0,-15-35 0,8 23 0,0-1 0,0-1 0,18 35 0,-21-51 0,0 0 0,0 0 0,1 0 0,0 0 0,1-1 0,0-1 0,0 1 0,1-1 0,10 7 0,5 0 0,0-1 0,0 0 0,1-2 0,47 14 0,108 16 0,-52-14 0,-120-25 0,-1 1 0,0 1 0,0-1 0,0 1 0,0 0 0,0 1 0,-1 0 0,0 0 0,9 9 0,25 19 0,47 19 0,2-4 0,189 73 0,39 3 0,-304-120 0,-1 1 0,1 0 0,-1 1 0,-1 0 0,1 1 0,18 14 0,-25-17 0,-1 1 0,0 0 0,0 0 0,0 0 0,-1 0 0,1 1 0,-1-1 0,-1 1 0,1 0 0,-1 0 0,0 0 0,0 0 0,-1 0 0,0 0 0,0 0 0,0 8 0,1 22-1365,-2-21-5461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8038-0EC9-E136-73F7-2E7ED802F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C6D94-CDA6-BD76-9BD1-87C6BB594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D98D0-84F0-C3F0-C512-6EE63AB20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FE8F-1F44-4EAB-BF48-30D9C134CC8B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D303D-BDB6-0AF3-3BAD-175CCAA0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C0317-781F-BB10-4F2E-F68B6106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D849-9AFF-4C14-B95B-31A2A4A55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17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D6CD-D68E-C7C2-0BCB-6AA81930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7C83D-E9B9-8CC1-C71B-3CD516015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E2994-0B29-3A5C-AE47-8A4192877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FE8F-1F44-4EAB-BF48-30D9C134CC8B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B3B0B-433D-A463-02F4-340FB8E1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E4FDD-9963-C0A2-23C5-6015A029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D849-9AFF-4C14-B95B-31A2A4A55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03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0CAA6-CC96-001E-92BB-B498C3B0A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08EE7-F05A-4BF1-EA99-7379967D9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B0897-C5BE-70E3-2C33-84E0B95A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FE8F-1F44-4EAB-BF48-30D9C134CC8B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AAED5-8AC3-A373-F8AA-BF3DC29D2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1D6B5-7A34-42EF-ACB0-1E329871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D849-9AFF-4C14-B95B-31A2A4A55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3AC5E-2490-7579-91A5-C8076CC1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E763D-1728-D9C7-8652-37FAE92F3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9477D-E524-4C24-EB5B-BD44555F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FE8F-1F44-4EAB-BF48-30D9C134CC8B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1099B-AA76-8FAA-B5A5-B5E1DF5A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F4E6F-BCC9-2C35-F955-D735FB1F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D849-9AFF-4C14-B95B-31A2A4A55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83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62A2-8DAE-F13C-9D4C-2382E8CB3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505C5-B689-1BC7-ECEF-2FEABA7BA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083BF-BC64-80C1-88F2-4735C45F9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FE8F-1F44-4EAB-BF48-30D9C134CC8B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60F9E-B48D-A708-0CD6-F841BA9B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E6E1C-9DB1-4DF9-8C5B-1FF0E0C6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D849-9AFF-4C14-B95B-31A2A4A55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90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0728-BED0-1871-9B0C-9723592D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072EC-CFDB-CC5A-FB06-0445EBB1A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11395-27E8-D8C5-258F-B173AA810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8609E-4F87-FA17-4220-6DC91B63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FE8F-1F44-4EAB-BF48-30D9C134CC8B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1B53C-4588-4D9A-8E15-ECD7290C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B6347-A759-B7AC-2AA5-074BD5EB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D849-9AFF-4C14-B95B-31A2A4A55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86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75F7-F7FC-4708-40C6-9782C9BE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7545F-8711-421E-3438-B0CEEC3C3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B2D92-579F-EA5A-1715-397E9EC06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2C7C1-7043-B6C9-557F-1C898437E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24D7CB-8B1B-3959-4CB8-CB0672C96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D127E-084E-2CEC-53BE-541DAE7D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FE8F-1F44-4EAB-BF48-30D9C134CC8B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78E739-9F63-7759-2B68-6A61C179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D19BB2-6694-7B07-48B6-58682C2F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D849-9AFF-4C14-B95B-31A2A4A55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47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8548-BCE9-D268-E157-3FF1663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50CAD-73C0-B7C9-549A-3EE9451B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FE8F-1F44-4EAB-BF48-30D9C134CC8B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34367-0F60-1766-7988-51936E5F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85FE3-4412-7F02-0BA4-80BAF1E3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D849-9AFF-4C14-B95B-31A2A4A55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71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361B3-5F02-F253-507C-5B5C6B23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FE8F-1F44-4EAB-BF48-30D9C134CC8B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CFB10D-0794-603E-B121-938B31E1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0F582-4FC3-7228-30C3-32D44C20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D849-9AFF-4C14-B95B-31A2A4A55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17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3A7C-869A-3C49-155B-B1395B3F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51DAF-6E40-1E69-C11E-459B373DA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181EC-E557-5D6F-2E6A-816AD6EE2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0BFFB-5439-9DA9-8BB5-E3CC58BF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FE8F-1F44-4EAB-BF48-30D9C134CC8B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A507C-0F04-C0C3-3064-3587A914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771C0-AEB1-5F16-D05F-F32D38F2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D849-9AFF-4C14-B95B-31A2A4A55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45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1293-5B20-6A69-5211-DB0C5D32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C64AF-C429-C12E-856D-4B390ADE8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98BBC-421D-936C-D058-7A3FE3990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7F673-034F-DC25-B82E-0CBCBD7B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FE8F-1F44-4EAB-BF48-30D9C134CC8B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1F7DE-A584-8D97-B655-24112110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46763-9560-66ED-46C0-27C4D9A2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D849-9AFF-4C14-B95B-31A2A4A55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51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3C4AF-E12D-9D3D-EF03-9A394122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E3680-DA2A-338C-6BD5-EB2DB7BD1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24E15-9E6F-15C8-A25D-5EF341C8D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1FE8F-1F44-4EAB-BF48-30D9C134CC8B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B4FB5-042C-7D4A-2EA0-FF81F9D58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CE424-8E74-7DF0-595F-8C5F2E3E0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AD849-9AFF-4C14-B95B-31A2A4A55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14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.png"/><Relationship Id="rId18" Type="http://schemas.openxmlformats.org/officeDocument/2006/relationships/customXml" Target="../ink/ink8.xml"/><Relationship Id="rId3" Type="http://schemas.openxmlformats.org/officeDocument/2006/relationships/image" Target="../media/image4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5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image" Target="../media/image3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24" Type="http://schemas.openxmlformats.org/officeDocument/2006/relationships/customXml" Target="../ink/ink11.xml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10" Type="http://schemas.openxmlformats.org/officeDocument/2006/relationships/customXml" Target="../ink/ink4.xml"/><Relationship Id="rId19" Type="http://schemas.openxmlformats.org/officeDocument/2006/relationships/image" Target="../media/image12.png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71BA-A299-E10F-D82E-D781E943A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6A043-02F0-33FE-EC33-1AC96C677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90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D943D-0E2B-AE93-51AE-972DC1B9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Umbenennung 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2A9E2F-28C5-06BE-689B-1E0E1C007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threshold</a:t>
            </a:r>
            <a:r>
              <a:rPr lang="de-DE" dirty="0"/>
              <a:t> </a:t>
            </a:r>
            <a:r>
              <a:rPr lang="ru-RU" dirty="0"/>
              <a:t>= </a:t>
            </a:r>
            <a:r>
              <a:rPr lang="en-US" dirty="0"/>
              <a:t>1  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/>
              <a:t>Signal OK = 0</a:t>
            </a:r>
          </a:p>
          <a:p>
            <a:r>
              <a:rPr lang="en-US" dirty="0"/>
              <a:t>NOK = 1 		</a:t>
            </a:r>
            <a:r>
              <a:rPr lang="en-US" dirty="0">
                <a:sym typeface="Wingdings" panose="05000000000000000000" pitchFamily="2" charset="2"/>
              </a:rPr>
              <a:t>	 Sample OK = 0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58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6168-3005-D97D-5F51-828F3A29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OK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73CE0-EB22-7B50-9252-C34252BE8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1815"/>
          </a:xfrm>
        </p:spPr>
        <p:txBody>
          <a:bodyPr>
            <a:normAutofit/>
          </a:bodyPr>
          <a:lstStyle/>
          <a:p>
            <a:r>
              <a:rPr lang="en-US" sz="2400" dirty="0" err="1"/>
              <a:t>erstes</a:t>
            </a:r>
            <a:r>
              <a:rPr lang="en-US" sz="2400" dirty="0"/>
              <a:t> NN-Model welches </a:t>
            </a:r>
            <a:r>
              <a:rPr lang="en-US" sz="2400" dirty="0" err="1"/>
              <a:t>Aussage</a:t>
            </a:r>
            <a:r>
              <a:rPr lang="en-US" sz="2400" dirty="0"/>
              <a:t> </a:t>
            </a:r>
            <a:r>
              <a:rPr lang="en-US" sz="2400" dirty="0" err="1"/>
              <a:t>dar</a:t>
            </a:r>
            <a:r>
              <a:rPr lang="de-DE" sz="2400" dirty="0"/>
              <a:t>über gibt ob bei dem Sample Signal OK ist oder nicht</a:t>
            </a:r>
          </a:p>
          <a:p>
            <a:endParaRPr lang="ru-RU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9473F8D-7F56-D007-59A4-3F7A383FA27A}"/>
              </a:ext>
            </a:extLst>
          </p:cNvPr>
          <p:cNvSpPr txBox="1">
            <a:spLocks/>
          </p:cNvSpPr>
          <p:nvPr/>
        </p:nvSpPr>
        <p:spPr>
          <a:xfrm>
            <a:off x="838200" y="3008851"/>
            <a:ext cx="4904232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8000" b="1" dirty="0"/>
              <a:t>Signal OK:</a:t>
            </a:r>
            <a:br>
              <a:rPr lang="de-DE" sz="8000" dirty="0"/>
            </a:br>
            <a:r>
              <a:rPr lang="de-DE" sz="8000" dirty="0"/>
              <a:t>	</a:t>
            </a:r>
          </a:p>
          <a:p>
            <a:pPr marL="457200" lvl="1" indent="0">
              <a:buNone/>
            </a:pPr>
            <a:r>
              <a:rPr lang="de-DE" sz="8000" dirty="0"/>
              <a:t>Sample wird zum zweiten NN-Model weitergegeben für „Sample OK</a:t>
            </a:r>
            <a:r>
              <a:rPr lang="en-US" sz="8000" dirty="0"/>
              <a:t>/</a:t>
            </a:r>
            <a:r>
              <a:rPr lang="de-DE" sz="8000" dirty="0"/>
              <a:t>NOK Klassifikation.“</a:t>
            </a:r>
          </a:p>
          <a:p>
            <a:pPr lvl="1"/>
            <a:endParaRPr lang="de-DE" dirty="0"/>
          </a:p>
          <a:p>
            <a:r>
              <a:rPr lang="de-DE" dirty="0"/>
              <a:t>  </a:t>
            </a:r>
            <a:endParaRPr lang="ru-R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25EB65-214F-B345-0337-CD884CDAE1C6}"/>
              </a:ext>
            </a:extLst>
          </p:cNvPr>
          <p:cNvSpPr txBox="1">
            <a:spLocks/>
          </p:cNvSpPr>
          <p:nvPr/>
        </p:nvSpPr>
        <p:spPr>
          <a:xfrm>
            <a:off x="6096000" y="3008851"/>
            <a:ext cx="4904232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sz="2000" b="1" dirty="0"/>
              <a:t>Signal NOK</a:t>
            </a:r>
          </a:p>
          <a:p>
            <a:pPr marL="457200" lvl="1" indent="0" algn="ctr">
              <a:buNone/>
            </a:pPr>
            <a:r>
              <a:rPr lang="en-US" sz="2000" dirty="0"/>
              <a:t>Sample </a:t>
            </a:r>
            <a:r>
              <a:rPr lang="en-US" sz="2000" dirty="0" err="1"/>
              <a:t>wird</a:t>
            </a:r>
            <a:r>
              <a:rPr lang="en-US" sz="2000" dirty="0"/>
              <a:t> </a:t>
            </a:r>
            <a:r>
              <a:rPr lang="en-US" sz="2000" dirty="0" err="1"/>
              <a:t>nicht</a:t>
            </a:r>
            <a:r>
              <a:rPr lang="en-US" sz="2000" dirty="0"/>
              <a:t> </a:t>
            </a:r>
            <a:r>
              <a:rPr lang="en-US" sz="2000" dirty="0" err="1"/>
              <a:t>weitergegeben</a:t>
            </a:r>
            <a:r>
              <a:rPr lang="en-US" sz="2000" dirty="0"/>
              <a:t> und </a:t>
            </a:r>
            <a:r>
              <a:rPr lang="en-US" sz="2000" dirty="0" err="1"/>
              <a:t>erh</a:t>
            </a:r>
            <a:r>
              <a:rPr lang="de-DE" sz="2000" dirty="0" err="1"/>
              <a:t>ält</a:t>
            </a:r>
            <a:r>
              <a:rPr lang="de-DE" sz="2000" dirty="0"/>
              <a:t> das Label Signal NOK.</a:t>
            </a:r>
            <a:endParaRPr lang="en-US" sz="2000" dirty="0"/>
          </a:p>
          <a:p>
            <a:pPr marL="457200" lvl="1" indent="0" algn="ctr">
              <a:buNone/>
            </a:pPr>
            <a:endParaRPr lang="de-DE" sz="2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850F3B-564D-7AED-BAC9-256798A0AC5E}"/>
              </a:ext>
            </a:extLst>
          </p:cNvPr>
          <p:cNvSpPr txBox="1">
            <a:spLocks/>
          </p:cNvSpPr>
          <p:nvPr/>
        </p:nvSpPr>
        <p:spPr>
          <a:xfrm>
            <a:off x="838200" y="4858385"/>
            <a:ext cx="10515600" cy="10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zweites</a:t>
            </a:r>
            <a:r>
              <a:rPr lang="en-US" sz="2400" dirty="0"/>
              <a:t> NN-Model welches </a:t>
            </a:r>
            <a:r>
              <a:rPr lang="en-US" sz="2400" dirty="0" err="1"/>
              <a:t>Aussage</a:t>
            </a:r>
            <a:r>
              <a:rPr lang="en-US" sz="2400" dirty="0"/>
              <a:t> </a:t>
            </a:r>
            <a:r>
              <a:rPr lang="en-US" sz="2400" dirty="0" err="1"/>
              <a:t>dar</a:t>
            </a:r>
            <a:r>
              <a:rPr lang="de-DE" sz="2400" dirty="0"/>
              <a:t>über gibt ob das Sample OK ist oder nicht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156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864C-BBC5-100E-7404-9305949F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ways for Signal analysis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79F37-74C5-387C-4C05-EF7C2D7EA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400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9FA2-5AC1-3A2A-7DD7-59D190C9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Fft</a:t>
            </a:r>
            <a:r>
              <a:rPr lang="en-US" dirty="0"/>
              <a:t> – </a:t>
            </a:r>
            <a:r>
              <a:rPr lang="en-US" dirty="0" err="1"/>
              <a:t>analyse</a:t>
            </a:r>
            <a:r>
              <a:rPr lang="en-US" dirty="0"/>
              <a:t> für WD-40 – </a:t>
            </a:r>
            <a:r>
              <a:rPr lang="en-US" dirty="0" err="1"/>
              <a:t>Gleitmo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51B99-82D8-ACC4-7B38-60B657D2E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3063"/>
          </a:xfrm>
        </p:spPr>
        <p:txBody>
          <a:bodyPr/>
          <a:lstStyle/>
          <a:p>
            <a:r>
              <a:rPr lang="en-US" dirty="0"/>
              <a:t>WD 40 = 1  (Sample </a:t>
            </a:r>
            <a:r>
              <a:rPr lang="en-US" dirty="0" err="1"/>
              <a:t>nummern</a:t>
            </a:r>
            <a:r>
              <a:rPr lang="en-US" dirty="0"/>
              <a:t>:  2 -200 </a:t>
            </a:r>
          </a:p>
          <a:p>
            <a:r>
              <a:rPr lang="en-US" dirty="0" err="1"/>
              <a:t>Gleitmo</a:t>
            </a:r>
            <a:r>
              <a:rPr lang="en-US" dirty="0"/>
              <a:t> = 1 (Sample </a:t>
            </a:r>
            <a:r>
              <a:rPr lang="en-US" dirty="0" err="1"/>
              <a:t>nummern</a:t>
            </a:r>
            <a:r>
              <a:rPr lang="en-US" dirty="0"/>
              <a:t> : 202 – 400 )	</a:t>
            </a:r>
            <a:endParaRPr lang="ru-RU" dirty="0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6CC88E0-7825-07AE-2074-2D0B5CFC9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78125"/>
            <a:ext cx="4953000" cy="3714750"/>
          </a:xfrm>
          <a:prstGeom prst="rect">
            <a:avLst/>
          </a:prstGeom>
        </p:spPr>
      </p:pic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5A266B8E-D91B-C6CE-98A1-11A9AF174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786" y="2778125"/>
            <a:ext cx="49530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3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44D4-FF0A-7F2B-1B1A-241AAB54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Mean, </a:t>
            </a:r>
            <a:r>
              <a:rPr lang="de-DE" dirty="0" err="1"/>
              <a:t>std</a:t>
            </a:r>
            <a:r>
              <a:rPr lang="de-DE" dirty="0"/>
              <a:t> für WD-40 – </a:t>
            </a:r>
            <a:r>
              <a:rPr lang="de-DE" dirty="0" err="1"/>
              <a:t>Gleitmo</a:t>
            </a:r>
            <a:r>
              <a:rPr lang="de-DE" dirty="0"/>
              <a:t> </a:t>
            </a:r>
            <a:endParaRPr lang="ru-RU" dirty="0"/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2FA18065-23C3-14BC-8781-85B7BFDB7D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49" y="2103120"/>
            <a:ext cx="5448724" cy="4086543"/>
          </a:xfrm>
        </p:spPr>
      </p:pic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F1E2B598-0938-2523-57D6-5FE7886A99B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987" y="2103120"/>
            <a:ext cx="5448724" cy="4086543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8E1FF3-2405-796E-119C-53DB0951989C}"/>
              </a:ext>
            </a:extLst>
          </p:cNvPr>
          <p:cNvSpPr txBox="1"/>
          <p:nvPr/>
        </p:nvSpPr>
        <p:spPr>
          <a:xfrm>
            <a:off x="5889004" y="6078275"/>
            <a:ext cx="173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WD-40</a:t>
            </a:r>
            <a:br>
              <a:rPr lang="de-DE" sz="1400" dirty="0"/>
            </a:br>
            <a:r>
              <a:rPr lang="de-DE" sz="1400" dirty="0"/>
              <a:t> </a:t>
            </a:r>
            <a:r>
              <a:rPr lang="de-DE" sz="1400" dirty="0" err="1"/>
              <a:t>pollution</a:t>
            </a:r>
            <a:endParaRPr lang="ru-RU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8BC45DA-0ADD-D57B-3448-669A4537FD1B}"/>
                  </a:ext>
                </a:extLst>
              </p14:cNvPr>
              <p14:cNvContentPartPr/>
              <p14:nvPr/>
            </p14:nvContentPartPr>
            <p14:xfrm>
              <a:off x="7905770" y="5898210"/>
              <a:ext cx="957240" cy="281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8BC45DA-0ADD-D57B-3448-669A4537FD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97130" y="5889210"/>
                <a:ext cx="974880" cy="2988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F32148EA-3F40-DA76-3651-6378A629A44C}"/>
              </a:ext>
            </a:extLst>
          </p:cNvPr>
          <p:cNvSpPr txBox="1"/>
          <p:nvPr/>
        </p:nvSpPr>
        <p:spPr>
          <a:xfrm>
            <a:off x="8257234" y="6107010"/>
            <a:ext cx="173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WD-40 </a:t>
            </a:r>
            <a:br>
              <a:rPr lang="de-DE" sz="1400" dirty="0"/>
            </a:br>
            <a:r>
              <a:rPr lang="de-DE" sz="1400" dirty="0" err="1"/>
              <a:t>pollution</a:t>
            </a:r>
            <a:endParaRPr lang="ru-RU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9D3157A-F6CE-DE84-B88B-EEA99A4331D5}"/>
                  </a:ext>
                </a:extLst>
              </p14:cNvPr>
              <p14:cNvContentPartPr/>
              <p14:nvPr/>
            </p14:nvContentPartPr>
            <p14:xfrm>
              <a:off x="6597530" y="5905770"/>
              <a:ext cx="673560" cy="2012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9D3157A-F6CE-DE84-B88B-EEA99A4331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88530" y="5897130"/>
                <a:ext cx="691200" cy="218880"/>
              </a:xfrm>
              <a:prstGeom prst="rect">
                <a:avLst/>
              </a:prstGeom>
            </p:spPr>
          </p:pic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ABB4D8-842C-CDF0-3BE5-29E6A02A4DD7}"/>
              </a:ext>
            </a:extLst>
          </p:cNvPr>
          <p:cNvCxnSpPr/>
          <p:nvPr/>
        </p:nvCxnSpPr>
        <p:spPr>
          <a:xfrm flipV="1">
            <a:off x="7271090" y="2603500"/>
            <a:ext cx="0" cy="313690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EA67072-2D24-E65B-9240-BA87B06045E4}"/>
                  </a:ext>
                </a:extLst>
              </p14:cNvPr>
              <p14:cNvContentPartPr/>
              <p14:nvPr/>
            </p14:nvContentPartPr>
            <p14:xfrm>
              <a:off x="7276850" y="5840250"/>
              <a:ext cx="596880" cy="1980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EA67072-2D24-E65B-9240-BA87B06045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68210" y="5831610"/>
                <a:ext cx="614520" cy="21564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1D90D2E3-4DC9-22B2-B69E-074673CD4A30}"/>
              </a:ext>
            </a:extLst>
          </p:cNvPr>
          <p:cNvSpPr txBox="1"/>
          <p:nvPr/>
        </p:nvSpPr>
        <p:spPr>
          <a:xfrm>
            <a:off x="6679802" y="6010738"/>
            <a:ext cx="173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Gleitmo</a:t>
            </a:r>
            <a:br>
              <a:rPr lang="de-DE" sz="1400" dirty="0"/>
            </a:br>
            <a:r>
              <a:rPr lang="de-DE" sz="1400" dirty="0"/>
              <a:t> </a:t>
            </a:r>
            <a:r>
              <a:rPr lang="de-DE" sz="1400" dirty="0" err="1"/>
              <a:t>pollution</a:t>
            </a:r>
            <a:endParaRPr lang="ru-RU" sz="14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370443-5D70-21D6-3DCA-2AF02D4A9FA4}"/>
              </a:ext>
            </a:extLst>
          </p:cNvPr>
          <p:cNvCxnSpPr/>
          <p:nvPr/>
        </p:nvCxnSpPr>
        <p:spPr>
          <a:xfrm flipV="1">
            <a:off x="7873730" y="2603500"/>
            <a:ext cx="0" cy="313690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277E959-22D5-0458-7D1F-3A76BFB5D735}"/>
              </a:ext>
            </a:extLst>
          </p:cNvPr>
          <p:cNvSpPr txBox="1"/>
          <p:nvPr/>
        </p:nvSpPr>
        <p:spPr>
          <a:xfrm>
            <a:off x="7470600" y="6166823"/>
            <a:ext cx="173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No</a:t>
            </a:r>
            <a:r>
              <a:rPr lang="de-DE" sz="1400" dirty="0"/>
              <a:t> </a:t>
            </a:r>
            <a:r>
              <a:rPr lang="de-DE" sz="1400" dirty="0" err="1"/>
              <a:t>lube</a:t>
            </a:r>
            <a:r>
              <a:rPr lang="de-DE" sz="1400" dirty="0"/>
              <a:t> </a:t>
            </a:r>
            <a:br>
              <a:rPr lang="de-DE" sz="1400" dirty="0"/>
            </a:br>
            <a:r>
              <a:rPr lang="de-DE" sz="1400" dirty="0" err="1"/>
              <a:t>pollution</a:t>
            </a:r>
            <a:endParaRPr lang="ru-RU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EDACF8A-5728-41D6-5E5E-DDE857EC043E}"/>
                  </a:ext>
                </a:extLst>
              </p14:cNvPr>
              <p14:cNvContentPartPr/>
              <p14:nvPr/>
            </p14:nvContentPartPr>
            <p14:xfrm>
              <a:off x="12090050" y="6311490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EDACF8A-5728-41D6-5E5E-DDE857EC04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081410" y="630285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780493F-FDE3-4DBE-3B8E-D4CF7C976967}"/>
              </a:ext>
            </a:extLst>
          </p:cNvPr>
          <p:cNvCxnSpPr/>
          <p:nvPr/>
        </p:nvCxnSpPr>
        <p:spPr>
          <a:xfrm flipV="1">
            <a:off x="9216580" y="2577941"/>
            <a:ext cx="0" cy="313690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D5C456-9822-0AA4-AD66-75F06A87C372}"/>
              </a:ext>
            </a:extLst>
          </p:cNvPr>
          <p:cNvCxnSpPr/>
          <p:nvPr/>
        </p:nvCxnSpPr>
        <p:spPr>
          <a:xfrm flipV="1">
            <a:off x="8870570" y="2603500"/>
            <a:ext cx="0" cy="313690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AD1C41A-408F-97F3-B742-CFFBD9331E84}"/>
                  </a:ext>
                </a:extLst>
              </p14:cNvPr>
              <p14:cNvContentPartPr/>
              <p14:nvPr/>
            </p14:nvContentPartPr>
            <p14:xfrm>
              <a:off x="8869850" y="5801370"/>
              <a:ext cx="330840" cy="2419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AD1C41A-408F-97F3-B742-CFFBD9331E8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61210" y="5792370"/>
                <a:ext cx="34848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651B027-D6D2-1589-449D-FC0B57946C96}"/>
                  </a:ext>
                </a:extLst>
              </p14:cNvPr>
              <p14:cNvContentPartPr/>
              <p14:nvPr/>
            </p14:nvContentPartPr>
            <p14:xfrm>
              <a:off x="9207170" y="5772570"/>
              <a:ext cx="343800" cy="1929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651B027-D6D2-1589-449D-FC0B57946C9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98530" y="5763930"/>
                <a:ext cx="36144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84712A3-EA73-1712-0DF5-C233F4814564}"/>
                  </a:ext>
                </a:extLst>
              </p14:cNvPr>
              <p14:cNvContentPartPr/>
              <p14:nvPr/>
            </p14:nvContentPartPr>
            <p14:xfrm>
              <a:off x="9416690" y="5987850"/>
              <a:ext cx="431640" cy="2797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84712A3-EA73-1712-0DF5-C233F481456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08050" y="5978850"/>
                <a:ext cx="449280" cy="29736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BFADBA1A-4DAB-A0A9-E1BA-DC7395630CD8}"/>
              </a:ext>
            </a:extLst>
          </p:cNvPr>
          <p:cNvSpPr txBox="1"/>
          <p:nvPr/>
        </p:nvSpPr>
        <p:spPr>
          <a:xfrm>
            <a:off x="9043868" y="6255371"/>
            <a:ext cx="173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No</a:t>
            </a:r>
            <a:r>
              <a:rPr lang="de-DE" sz="1400" dirty="0"/>
              <a:t> </a:t>
            </a:r>
            <a:r>
              <a:rPr lang="de-DE" sz="1400" dirty="0" err="1"/>
              <a:t>lube</a:t>
            </a:r>
            <a:r>
              <a:rPr lang="de-DE" sz="1400" dirty="0"/>
              <a:t> </a:t>
            </a:r>
            <a:br>
              <a:rPr lang="de-DE" sz="1400" dirty="0"/>
            </a:br>
            <a:r>
              <a:rPr lang="de-DE" sz="1400" dirty="0" err="1"/>
              <a:t>pollution</a:t>
            </a:r>
            <a:endParaRPr lang="ru-RU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7960635-720B-B9D5-E54F-703AE649EE48}"/>
                  </a:ext>
                </a:extLst>
              </p14:cNvPr>
              <p14:cNvContentPartPr/>
              <p14:nvPr/>
            </p14:nvContentPartPr>
            <p14:xfrm>
              <a:off x="9543770" y="5790930"/>
              <a:ext cx="565560" cy="1850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7960635-720B-B9D5-E54F-703AE649EE4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534770" y="5782290"/>
                <a:ext cx="58320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FBD6165-1D33-46DB-0309-6B14A485C3B9}"/>
                  </a:ext>
                </a:extLst>
              </p14:cNvPr>
              <p14:cNvContentPartPr/>
              <p14:nvPr/>
            </p14:nvContentPartPr>
            <p14:xfrm>
              <a:off x="9867770" y="5956170"/>
              <a:ext cx="610560" cy="386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FBD6165-1D33-46DB-0309-6B14A485C3B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58770" y="5947170"/>
                <a:ext cx="628200" cy="40428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7EA5C461-BAD8-53CD-34C3-A64B24B88FA2}"/>
              </a:ext>
            </a:extLst>
          </p:cNvPr>
          <p:cNvSpPr txBox="1"/>
          <p:nvPr/>
        </p:nvSpPr>
        <p:spPr>
          <a:xfrm>
            <a:off x="9834666" y="6290000"/>
            <a:ext cx="173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Gleitmo</a:t>
            </a:r>
            <a:br>
              <a:rPr lang="de-DE" sz="1400" dirty="0"/>
            </a:br>
            <a:r>
              <a:rPr lang="de-DE" sz="1400" dirty="0"/>
              <a:t> </a:t>
            </a:r>
            <a:r>
              <a:rPr lang="de-DE" sz="1400" dirty="0" err="1"/>
              <a:t>pollution</a:t>
            </a:r>
            <a:endParaRPr lang="ru-RU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E6814F6-464F-2370-9DC1-34FB47EC0FAB}"/>
              </a:ext>
            </a:extLst>
          </p:cNvPr>
          <p:cNvSpPr txBox="1"/>
          <p:nvPr/>
        </p:nvSpPr>
        <p:spPr>
          <a:xfrm>
            <a:off x="10625464" y="6277801"/>
            <a:ext cx="173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WD-40 </a:t>
            </a:r>
            <a:br>
              <a:rPr lang="de-DE" sz="1400" dirty="0"/>
            </a:br>
            <a:r>
              <a:rPr lang="de-DE" sz="1400" dirty="0" err="1"/>
              <a:t>pollution</a:t>
            </a:r>
            <a:endParaRPr lang="ru-RU" sz="1400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41DC727-EA33-1390-06BC-D6E5195252DC}"/>
              </a:ext>
            </a:extLst>
          </p:cNvPr>
          <p:cNvGrpSpPr/>
          <p:nvPr/>
        </p:nvGrpSpPr>
        <p:grpSpPr>
          <a:xfrm>
            <a:off x="10121570" y="5797050"/>
            <a:ext cx="1276560" cy="479160"/>
            <a:chOff x="10121570" y="5797050"/>
            <a:chExt cx="1276560" cy="47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31A29F3-02BE-A5B9-D649-6255FC22187E}"/>
                    </a:ext>
                  </a:extLst>
                </p14:cNvPr>
                <p14:cNvContentPartPr/>
                <p14:nvPr/>
              </p14:nvContentPartPr>
              <p14:xfrm>
                <a:off x="10121570" y="5797050"/>
                <a:ext cx="496440" cy="157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31A29F3-02BE-A5B9-D649-6255FC22187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112930" y="5788410"/>
                  <a:ext cx="5140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3C13F50-E219-94EA-E277-8CD6EA6742DA}"/>
                    </a:ext>
                  </a:extLst>
                </p14:cNvPr>
                <p14:cNvContentPartPr/>
                <p14:nvPr/>
              </p14:nvContentPartPr>
              <p14:xfrm>
                <a:off x="10445210" y="5962290"/>
                <a:ext cx="952920" cy="313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3C13F50-E219-94EA-E277-8CD6EA6742D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436570" y="5953650"/>
                  <a:ext cx="970560" cy="3315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A8E9B24-4D5A-7892-06B2-93C7706C5565}"/>
              </a:ext>
            </a:extLst>
          </p:cNvPr>
          <p:cNvCxnSpPr/>
          <p:nvPr/>
        </p:nvCxnSpPr>
        <p:spPr>
          <a:xfrm flipV="1">
            <a:off x="9543770" y="2603500"/>
            <a:ext cx="0" cy="313690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F6E6196-C85A-B5CF-3684-86B7B7645970}"/>
              </a:ext>
            </a:extLst>
          </p:cNvPr>
          <p:cNvCxnSpPr/>
          <p:nvPr/>
        </p:nvCxnSpPr>
        <p:spPr>
          <a:xfrm flipV="1">
            <a:off x="10131110" y="2603500"/>
            <a:ext cx="0" cy="313690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00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000EA98-D534-8567-8667-18001E21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RMS </a:t>
            </a:r>
            <a:r>
              <a:rPr lang="de-DE" dirty="0" err="1"/>
              <a:t>values</a:t>
            </a:r>
            <a:endParaRPr lang="ru-RU" dirty="0"/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74365190-49F1-60B9-CE00-97069CD2C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014066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159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Umbenennung </vt:lpstr>
      <vt:lpstr>Signal OK</vt:lpstr>
      <vt:lpstr>Alternative ways for Signal analysis</vt:lpstr>
      <vt:lpstr>Fft – analyse für WD-40 – Gleitmo </vt:lpstr>
      <vt:lpstr>Mean, std für WD-40 – Gleitmo </vt:lpstr>
      <vt:lpstr>RMS values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Tcvetkov, Nikita</dc:creator>
  <cp:lastModifiedBy>Tcvetkov, Nikita</cp:lastModifiedBy>
  <cp:revision>7</cp:revision>
  <dcterms:created xsi:type="dcterms:W3CDTF">2022-07-04T11:13:26Z</dcterms:created>
  <dcterms:modified xsi:type="dcterms:W3CDTF">2022-07-05T00:11:44Z</dcterms:modified>
</cp:coreProperties>
</file>