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6147-0DFF-32A1-D366-A1288660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51C1E-55A5-4B19-8CE5-97E3BD18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8DD41-149F-B275-7BBF-4EB4F9B2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7F23-CCBD-6ABD-1B84-F50E1C63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32C8F-152B-6BB9-9A38-7727F91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B13-9EE9-DDAA-BAF5-7E8EB9C1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3B6D6-D1B0-88D6-3662-DC055C292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9106-3E30-1B7F-56E2-AF170FD5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4529-62A5-44FE-6679-EB4B83B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22E3-36CE-D081-9E9C-CC72E26F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154FF-84D4-3E4B-CC62-50F1D4782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41C36-C441-3DC2-AB46-0A10D6D9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9C0A5-7068-EA68-8446-530E4AD4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1390-558D-053C-85AD-16714C80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1108-1DEA-B8AF-269C-8792408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EE64-403B-61E3-04EB-43A63561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5B55-F6F4-87D6-58E4-ED07759A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D599-42C3-7E57-0AC5-23AE458B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25AF-C80D-7150-02AD-9F3AFF6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D57A-FA89-EA6B-A0F9-21DB3876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4B40-BA38-2E0D-9D69-12EFA242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FD14-8ED7-C43E-1A4F-5F5125B9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DA6D-1D64-5880-6276-635ABC01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F2ECC-7339-52C9-E28D-0DA698C4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8D62-3156-9948-4A53-9D3ED6E9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C47C-D4F1-22E9-FCB8-348809F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67FF-C2CD-6FCF-26F8-BBD57E6A3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12B97-7F60-4321-B21B-E6CCAD4D6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A224-537F-2115-9653-2BA6B94A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E8164-9E86-315D-0483-C43172DA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14154-DDDF-7EB6-6E09-276D610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3204-B017-6C11-1611-EE02A060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D3CC-1D55-6269-0A78-ADB4A955B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F30FF-0559-2EB2-F84E-589C1763A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2AD0-D3DE-ED9E-D58E-A2DB05A1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0A1A8-D4B3-1385-F52F-3CC6953DD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7533C-F5B0-1EC8-E16C-8D48AA2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C02EA-A0A2-F0A3-7474-2FB4133D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C7F4D-9E2B-45C3-AC36-8D127C7A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22AC-3CF6-9D16-6D55-565735F3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C7FF8-890A-CA04-A8A1-00ADEBEB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11102-6DC4-C58B-9505-595AAD9F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014D1-6DBE-67D7-7BDA-72D201C9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D6E71-CFA8-FD73-60F5-2DD6DE94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78A5A-6554-013F-68F2-CD554EF9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511F-3B95-80E6-16B4-041F6B76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7A4F-958D-EC7F-CB99-5857D99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867F-3D57-278E-17E4-AA09D611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D0E64-5198-89A5-2339-7C9DA8C40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E7159-F163-9994-5BB6-74D9863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6F95D-715F-B17A-5B72-49FAA54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A0925-D1C1-7FBA-8526-0CEB7870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EA15-AE6E-65BA-12F4-E038F479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D5CB9-8013-E1AF-A1C5-C17CA859E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59558-5908-BA39-3ABC-A399EC7B4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93294-918E-BFBD-3AE5-D10D4742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EFD10-BD1C-E3C1-F278-7352C462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6C9F5-F8AD-34F8-3B1E-AF26AFCA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C2CE4-1EAE-3F3D-C092-0A1612C3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56F89-D424-6DE3-FAD1-000AB2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32CA-E0CB-0138-4F69-82DF7656B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A714-B3E9-4540-A730-FF82C5AF863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AD61-4F7E-B6A2-B903-4BFE8DE87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D2C-8BCA-CEF0-8E5A-8ABDC948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676F-08F5-F11D-6B64-04EA9C83E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4553D-4724-F754-4B34-C23694A63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4160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8391-0AE7-887A-07CC-905DCCE7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– sometimes correlating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7A918D9-B904-0D9B-CBEB-03A5061E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0" y="1528902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CF2F490-5660-FB52-C62E-B1FCC4C57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06" y="144794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0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0ACF-D811-52EB-436F-582E9F3F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8210-763D-5324-717D-1B94AD97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Datasets (from 2 sensors)</a:t>
            </a:r>
          </a:p>
          <a:p>
            <a:pPr lvl="1"/>
            <a:r>
              <a:rPr lang="en-US" dirty="0"/>
              <a:t>Determining possible correlations between the measurements of sensor 1 and 2</a:t>
            </a:r>
          </a:p>
          <a:p>
            <a:pPr lvl="1"/>
            <a:r>
              <a:rPr lang="en-US" dirty="0"/>
              <a:t>Classifying the weld seam in four categories</a:t>
            </a:r>
          </a:p>
          <a:p>
            <a:pPr lvl="2"/>
            <a:r>
              <a:rPr lang="en-US" dirty="0"/>
              <a:t>OK</a:t>
            </a:r>
          </a:p>
          <a:p>
            <a:pPr lvl="2"/>
            <a:r>
              <a:rPr lang="en-US" dirty="0"/>
              <a:t>not OK</a:t>
            </a:r>
          </a:p>
          <a:p>
            <a:pPr lvl="2"/>
            <a:r>
              <a:rPr lang="en-US" dirty="0"/>
              <a:t>Pollution (lubricant ?)</a:t>
            </a:r>
          </a:p>
          <a:p>
            <a:pPr lvl="2"/>
            <a:r>
              <a:rPr lang="en-US" dirty="0"/>
              <a:t>out of threshold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29D65D9-A64E-7FB2-C447-5226F5731257}"/>
              </a:ext>
            </a:extLst>
          </p:cNvPr>
          <p:cNvSpPr/>
          <p:nvPr/>
        </p:nvSpPr>
        <p:spPr>
          <a:xfrm>
            <a:off x="5697414" y="3997264"/>
            <a:ext cx="4809394" cy="217969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:</a:t>
            </a:r>
          </a:p>
          <a:p>
            <a:pPr algn="ctr"/>
            <a:r>
              <a:rPr lang="en-US" dirty="0"/>
              <a:t>Classify by OK-NOK ?</a:t>
            </a:r>
          </a:p>
          <a:p>
            <a:pPr algn="ctr"/>
            <a:r>
              <a:rPr lang="en-US" dirty="0"/>
              <a:t>Classify by </a:t>
            </a:r>
            <a:r>
              <a:rPr lang="en-US" dirty="0" err="1"/>
              <a:t>Gleitmo</a:t>
            </a:r>
            <a:r>
              <a:rPr lang="en-US" dirty="0"/>
              <a:t> – WD40 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THE EXPECTED OUTPUT 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707E-0B79-4F8A-29C3-E81794C4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ECA1-3AD9-B311-3705-49540F3D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82036"/>
            <a:ext cx="5257800" cy="4351338"/>
          </a:xfrm>
        </p:spPr>
        <p:txBody>
          <a:bodyPr/>
          <a:lstStyle/>
          <a:p>
            <a:r>
              <a:rPr lang="en-US" dirty="0"/>
              <a:t>Sensor 2</a:t>
            </a:r>
          </a:p>
          <a:p>
            <a:pPr lvl="1"/>
            <a:r>
              <a:rPr lang="en-US" dirty="0"/>
              <a:t>one photodiode</a:t>
            </a:r>
          </a:p>
          <a:p>
            <a:pPr lvl="1"/>
            <a:r>
              <a:rPr lang="en-US" dirty="0"/>
              <a:t>only the reflection signal was saved in the data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342FF6-250A-61A3-8697-D05C27937938}"/>
              </a:ext>
            </a:extLst>
          </p:cNvPr>
          <p:cNvSpPr txBox="1">
            <a:spLocks/>
          </p:cNvSpPr>
          <p:nvPr/>
        </p:nvSpPr>
        <p:spPr>
          <a:xfrm>
            <a:off x="838200" y="198203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Sensor 1</a:t>
            </a:r>
          </a:p>
          <a:p>
            <a:pPr lvl="1"/>
            <a:r>
              <a:rPr lang="en-US" dirty="0"/>
              <a:t>three photodiodes</a:t>
            </a:r>
          </a:p>
          <a:p>
            <a:pPr lvl="2"/>
            <a:r>
              <a:rPr lang="en-US" strike="sngStrike" dirty="0"/>
              <a:t>plasma signal (</a:t>
            </a:r>
            <a:r>
              <a:rPr lang="en-US" strike="sngStrike" dirty="0" err="1"/>
              <a:t>PI_Raw</a:t>
            </a:r>
            <a:r>
              <a:rPr lang="en-US" strike="sngStrike" dirty="0"/>
              <a:t>)</a:t>
            </a:r>
          </a:p>
          <a:p>
            <a:pPr lvl="2"/>
            <a:r>
              <a:rPr lang="en-US" strike="sngStrike" dirty="0"/>
              <a:t>temperature signal (</a:t>
            </a:r>
            <a:r>
              <a:rPr lang="en-US" strike="sngStrike" dirty="0" err="1"/>
              <a:t>T_Raw</a:t>
            </a:r>
            <a:r>
              <a:rPr lang="en-US" strike="sngStrike" dirty="0"/>
              <a:t>)</a:t>
            </a:r>
          </a:p>
          <a:p>
            <a:pPr lvl="2"/>
            <a:r>
              <a:rPr lang="en-US" dirty="0"/>
              <a:t>reflection signal (</a:t>
            </a:r>
            <a:r>
              <a:rPr lang="en-US" dirty="0" err="1"/>
              <a:t>R_Raw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only the reflection signal was saved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A9E95-9573-B903-EF33-FD9764B7F374}"/>
              </a:ext>
            </a:extLst>
          </p:cNvPr>
          <p:cNvSpPr txBox="1"/>
          <p:nvPr/>
        </p:nvSpPr>
        <p:spPr>
          <a:xfrm>
            <a:off x="1524000" y="6133319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Sensor 1 and 2 show a linear response in their voltage values for an increasing intensity</a:t>
            </a:r>
          </a:p>
        </p:txBody>
      </p:sp>
    </p:spTree>
    <p:extLst>
      <p:ext uri="{BB962C8B-B14F-4D97-AF65-F5344CB8AC3E}">
        <p14:creationId xmlns:p14="http://schemas.microsoft.com/office/powerpoint/2010/main" val="38154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1C6D-D159-9C65-24FB-7FAE76CD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E239-D8FC-3CE3-4B1B-4BD4CE16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3" y="1825625"/>
            <a:ext cx="1156234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“not OK”	1 if NOT ok</a:t>
            </a:r>
          </a:p>
          <a:p>
            <a:r>
              <a:rPr lang="en-US" dirty="0"/>
              <a:t>“signal” 	1 I exceeds threshold </a:t>
            </a:r>
          </a:p>
          <a:p>
            <a:r>
              <a:rPr lang="en-US" dirty="0"/>
              <a:t>WD40 	1 if lubricated with WD40</a:t>
            </a:r>
          </a:p>
          <a:p>
            <a:r>
              <a:rPr lang="en-US" dirty="0" err="1"/>
              <a:t>Gleitmo</a:t>
            </a:r>
            <a:r>
              <a:rPr lang="en-US" dirty="0"/>
              <a:t> 	 1 if lubricated with </a:t>
            </a:r>
            <a:r>
              <a:rPr lang="en-US" dirty="0" err="1"/>
              <a:t>Gleitmo</a:t>
            </a:r>
            <a:endParaRPr lang="en-US" dirty="0"/>
          </a:p>
          <a:p>
            <a:r>
              <a:rPr lang="en-US" dirty="0"/>
              <a:t>LWMID_1 	sequential number, is unique for each weld seam (Weld ID)</a:t>
            </a:r>
          </a:p>
          <a:p>
            <a:r>
              <a:rPr lang="en-US" dirty="0"/>
              <a:t>LWMID_2	 certain part of a weld (1-5)</a:t>
            </a:r>
          </a:p>
          <a:p>
            <a:r>
              <a:rPr lang="en-US" dirty="0"/>
              <a:t>Signal1_1 – 112	 Data from sensor 1</a:t>
            </a:r>
          </a:p>
          <a:p>
            <a:r>
              <a:rPr lang="en-US" dirty="0"/>
              <a:t>Signal1_dn_1 – 112	normalized raw value with  noise reduction for sensor 1.</a:t>
            </a:r>
          </a:p>
          <a:p>
            <a:r>
              <a:rPr lang="en-US" dirty="0"/>
              <a:t>Signal2_1 – 112 	Data from sensor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4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1526-2441-B919-29A9-B00C22C2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6CC6-3401-61AD-5F8A-E434E79A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correlations between sensor 1 and 2 ???</a:t>
            </a:r>
          </a:p>
        </p:txBody>
      </p:sp>
    </p:spTree>
    <p:extLst>
      <p:ext uri="{BB962C8B-B14F-4D97-AF65-F5344CB8AC3E}">
        <p14:creationId xmlns:p14="http://schemas.microsoft.com/office/powerpoint/2010/main" val="390191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268A-47A1-9794-9231-051460FB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3A99-825E-C420-9EB7-3C75EE81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Classifying the weld seam in four categories</a:t>
            </a:r>
          </a:p>
          <a:p>
            <a:pPr lvl="1"/>
            <a:r>
              <a:rPr lang="en-US" dirty="0"/>
              <a:t>penetration weld</a:t>
            </a:r>
          </a:p>
          <a:p>
            <a:pPr lvl="1"/>
            <a:r>
              <a:rPr lang="en-US" dirty="0"/>
              <a:t>Humping</a:t>
            </a:r>
          </a:p>
          <a:p>
            <a:pPr lvl="1"/>
            <a:r>
              <a:rPr lang="en-US" dirty="0"/>
              <a:t>no connection</a:t>
            </a:r>
          </a:p>
          <a:p>
            <a:pPr lvl="1"/>
            <a:r>
              <a:rPr lang="en-US" dirty="0"/>
              <a:t>Connection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E0B7389-D126-EFFD-4D7E-3897BC8446BC}"/>
              </a:ext>
            </a:extLst>
          </p:cNvPr>
          <p:cNvSpPr/>
          <p:nvPr/>
        </p:nvSpPr>
        <p:spPr>
          <a:xfrm>
            <a:off x="4809394" y="2892670"/>
            <a:ext cx="5653454" cy="83526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Mentioned in the header and than never again ?</a:t>
            </a:r>
          </a:p>
        </p:txBody>
      </p:sp>
    </p:spTree>
    <p:extLst>
      <p:ext uri="{BB962C8B-B14F-4D97-AF65-F5344CB8AC3E}">
        <p14:creationId xmlns:p14="http://schemas.microsoft.com/office/powerpoint/2010/main" val="65105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85-ADB8-133B-03E1-AE4DCEAA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39C0-4001-DDE9-85D7-566E7098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 sets, the weld seams shall be classified in the first group in the following three categories:</a:t>
            </a:r>
          </a:p>
          <a:p>
            <a:pPr lvl="1"/>
            <a:r>
              <a:rPr lang="en-US" dirty="0"/>
              <a:t>OK</a:t>
            </a:r>
          </a:p>
          <a:p>
            <a:pPr lvl="1"/>
            <a:r>
              <a:rPr lang="en-US" dirty="0"/>
              <a:t>Not OK</a:t>
            </a:r>
          </a:p>
          <a:p>
            <a:pPr lvl="1"/>
            <a:r>
              <a:rPr lang="en-US" dirty="0"/>
              <a:t>Signal value exceeded</a:t>
            </a:r>
          </a:p>
          <a:p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6CBD522-8F04-FE7E-B2B6-A21F1D623437}"/>
              </a:ext>
            </a:extLst>
          </p:cNvPr>
          <p:cNvSpPr/>
          <p:nvPr/>
        </p:nvSpPr>
        <p:spPr>
          <a:xfrm>
            <a:off x="5372100" y="4001294"/>
            <a:ext cx="3042139" cy="90560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possible outputs ?</a:t>
            </a:r>
          </a:p>
          <a:p>
            <a:pPr algn="ctr"/>
            <a:r>
              <a:rPr lang="en-US" dirty="0"/>
              <a:t>Classify in 3 categories ? </a:t>
            </a:r>
          </a:p>
        </p:txBody>
      </p:sp>
    </p:spTree>
    <p:extLst>
      <p:ext uri="{BB962C8B-B14F-4D97-AF65-F5344CB8AC3E}">
        <p14:creationId xmlns:p14="http://schemas.microsoft.com/office/powerpoint/2010/main" val="358278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85-ADB8-133B-03E1-AE4DCEAA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39C0-4001-DDE9-85D7-566E7098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weld seams need to be classified to one of the following categories (only one of the two alternatives)</a:t>
            </a:r>
          </a:p>
          <a:p>
            <a:pPr lvl="1"/>
            <a:r>
              <a:rPr lang="en-US" dirty="0"/>
              <a:t>Lubricant</a:t>
            </a:r>
          </a:p>
          <a:p>
            <a:pPr lvl="1"/>
            <a:r>
              <a:rPr lang="en-US" dirty="0"/>
              <a:t>No lubricant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WD40</a:t>
            </a:r>
          </a:p>
          <a:p>
            <a:pPr lvl="1"/>
            <a:r>
              <a:rPr lang="en-US" dirty="0" err="1"/>
              <a:t>Gleitmo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6542-6E6E-EB1F-B1F9-6B2C982E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4B5E-1707-F503-A5CA-05F276CC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3831" cy="4351338"/>
          </a:xfrm>
        </p:spPr>
        <p:txBody>
          <a:bodyPr/>
          <a:lstStyle/>
          <a:p>
            <a:r>
              <a:rPr lang="en-US" dirty="0"/>
              <a:t>What does the dataset look like? – redundant ? (S1 and S2)</a:t>
            </a:r>
          </a:p>
          <a:p>
            <a:r>
              <a:rPr lang="en-US" dirty="0"/>
              <a:t>What kind of input features do you have (“images”)</a:t>
            </a:r>
          </a:p>
          <a:p>
            <a:r>
              <a:rPr lang="en-US" dirty="0"/>
              <a:t>Do you have to conduct the train/test-split manually? - yes</a:t>
            </a:r>
          </a:p>
          <a:p>
            <a:r>
              <a:rPr lang="en-US" dirty="0"/>
              <a:t>How many sensor signals do not change at all over time?</a:t>
            </a:r>
          </a:p>
          <a:p>
            <a:r>
              <a:rPr lang="en-US" dirty="0"/>
              <a:t>Are different sensor signals correlated to each other? – yes (S1 and S2 )</a:t>
            </a:r>
          </a:p>
          <a:p>
            <a:r>
              <a:rPr lang="en-US" dirty="0"/>
              <a:t>What do the labels look like? </a:t>
            </a:r>
          </a:p>
        </p:txBody>
      </p:sp>
    </p:spTree>
    <p:extLst>
      <p:ext uri="{BB962C8B-B14F-4D97-AF65-F5344CB8AC3E}">
        <p14:creationId xmlns:p14="http://schemas.microsoft.com/office/powerpoint/2010/main" val="9348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405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 1</vt:lpstr>
      <vt:lpstr>Basics</vt:lpstr>
      <vt:lpstr>Sensors</vt:lpstr>
      <vt:lpstr>Data types </vt:lpstr>
      <vt:lpstr>Objective 1</vt:lpstr>
      <vt:lpstr>Objective 2</vt:lpstr>
      <vt:lpstr>Objective 2.1</vt:lpstr>
      <vt:lpstr>Objective 2.2</vt:lpstr>
      <vt:lpstr>Week 1: Data exploration</vt:lpstr>
      <vt:lpstr>Visualize – sometimes correlating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Nalivaika, Jan</dc:creator>
  <cp:lastModifiedBy>Nalivaika, Jan</cp:lastModifiedBy>
  <cp:revision>5</cp:revision>
  <dcterms:created xsi:type="dcterms:W3CDTF">2022-06-27T16:49:13Z</dcterms:created>
  <dcterms:modified xsi:type="dcterms:W3CDTF">2022-07-08T15:15:58Z</dcterms:modified>
</cp:coreProperties>
</file>