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BD-1A0F-4411-3978-F419765C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0D373-9592-2223-C2EC-0425DCE6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B39F-0919-5363-F367-1F2AF955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6C21-43DF-5204-6788-E972CB1B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4E62-15CF-EE86-6691-5FD9093D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45BA-C99F-8A95-2753-7C1C6562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5CE3-D3C3-B7DE-3C5A-C04F3609F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B869-0F74-E6C7-D195-9A0A6C7D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4227-B0F1-2641-7B31-4D34178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6920-6CEE-22B3-D2CA-CF39E43A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85E19-39B5-5D36-9FB8-3859A8FFA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4563-B072-D8F2-5AFA-F06925CB3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0948-0B72-894C-E694-1C232602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8D34-ACAB-39BD-752F-A05DC8B3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BD25-1FAB-EBB6-BD2A-F1AC0372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0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8DE7-322B-DD68-B515-90CE65D6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7088-2C86-DBEE-9D5A-8F71129A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943A-1140-5911-B3D9-32D00160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A70E-C4C6-8677-94BC-C1D52B79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C541-6219-5FF5-D979-2EBC91E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8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F45E-78DE-5EC7-D60E-503484F3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7EC23-663C-464D-E885-5C9D0776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C7A2-CA4F-1746-5DCB-3893571F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5C7F-000A-B979-F33F-F59FFD99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C4EF-5B05-3351-65CA-67E4A504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904C-8634-324C-271F-80E706F6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A214-E6A3-0A45-8BA7-274CBBDE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E5FB9-1155-8D08-9F40-4D46A8EB5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FAE83-740E-123A-05ED-24A09F6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D147-4C22-C02C-C61C-D0AE1DA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71EC-75C4-C14E-3C61-51B2B179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7BF7-915B-6381-FAF9-BABC466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C4BD-F4F4-9024-7AC8-DE01B36B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005F2-A7F7-899D-04C6-43DF6D8E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AEE8-58BA-6CA7-66BE-D77F7A071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2ABDF-64EF-8712-636D-4E60D3C16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565D6-030B-8208-43CF-8B7792C4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CF02D-F9D9-6786-FEF9-BB77ED02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00499-1B84-B7D9-6AB2-1904721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3EE-4EE6-9A21-FB3B-3B67502B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2F23E-325E-9477-1A35-8A4BB028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46-A1E5-700E-B38D-83654FB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A6797-4D86-0219-9D6D-96C9BDA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32137-5F39-6AEE-0DD7-A9F86DAA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EB045-29FB-C106-26D4-F52A7DE1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5D36E-0EC1-D397-819E-C1053A67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4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201E-AD34-5A6A-6F92-2BF2064B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5D3-89FC-D3AA-4ADB-E4CCF9BE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C088-6FA5-F2F0-2AA2-BB71E312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635D-03BA-DEC6-9B2E-12809C25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3A7C5-6613-832A-37E4-7DBCBE76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706B5-8536-90C4-704F-2D4DE758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8FD-23F3-5A59-F4FC-C9F220C8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15223-F3B8-C98D-3581-A00E08141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827AC-4FF9-FC7F-0D99-60B4D96B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6E3A9-8DFA-2D04-CD15-EF880041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05ED1-19D6-9E9A-D141-242A8385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C2402-5D06-9FB2-9910-D1931C3C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6B09D-7691-DDFE-0FD1-8629B5CF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AAC6-149F-2724-8EE8-96C4971D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EC58-1410-5BEE-7AA4-9728CC60C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2767-D588-4F1F-9241-0C967ED9F8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C952-E49F-0D8A-639B-8F44A991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F534-112D-EA37-93BA-5466E35F2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39E6-D277-4D57-B1F1-9B7318C93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61B3-BF6A-02FA-747B-B12418F1E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 Signal 2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input ODER </a:t>
            </a: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nehmen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Signal 1. </a:t>
            </a:r>
            <a:r>
              <a:rPr lang="en-US" dirty="0" err="1"/>
              <a:t>Begr</a:t>
            </a:r>
            <a:r>
              <a:rPr lang="de-DE"/>
              <a:t>ündung</a:t>
            </a:r>
            <a:br>
              <a:rPr lang="en-US"/>
            </a:br>
            <a:br>
              <a:rPr lang="en-US"/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30F26-7FB5-5594-52CB-E9AA886F1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78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- Signal 2 auch als input ODER warum nehmen wir nur Signal 1. Begründung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Signal 2 auch als input  </dc:title>
  <dc:creator>Tcvetkov, Nikita</dc:creator>
  <cp:lastModifiedBy>Tcvetkov, Nikita</cp:lastModifiedBy>
  <cp:revision>2</cp:revision>
  <dcterms:created xsi:type="dcterms:W3CDTF">2022-07-12T14:39:26Z</dcterms:created>
  <dcterms:modified xsi:type="dcterms:W3CDTF">2022-07-12T14:42:55Z</dcterms:modified>
</cp:coreProperties>
</file>