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DE290-589E-42CC-8DDE-8A7A5C1FF5A3}" v="7" dt="2022-07-19T13:11:2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Pielmeier" userId="24a27a3bb61b361d" providerId="LiveId" clId="{C0DDE290-589E-42CC-8DDE-8A7A5C1FF5A3}"/>
    <pc:docChg chg="custSel modSld">
      <pc:chgData name="Sebastian Pielmeier" userId="24a27a3bb61b361d" providerId="LiveId" clId="{C0DDE290-589E-42CC-8DDE-8A7A5C1FF5A3}" dt="2022-07-19T13:37:34.542" v="172" actId="20577"/>
      <pc:docMkLst>
        <pc:docMk/>
      </pc:docMkLst>
      <pc:sldChg chg="modSp mod">
        <pc:chgData name="Sebastian Pielmeier" userId="24a27a3bb61b361d" providerId="LiveId" clId="{C0DDE290-589E-42CC-8DDE-8A7A5C1FF5A3}" dt="2022-07-19T13:37:34.542" v="172" actId="20577"/>
        <pc:sldMkLst>
          <pc:docMk/>
          <pc:sldMk cId="1802959965" sldId="257"/>
        </pc:sldMkLst>
        <pc:spChg chg="mod">
          <ac:chgData name="Sebastian Pielmeier" userId="24a27a3bb61b361d" providerId="LiveId" clId="{C0DDE290-589E-42CC-8DDE-8A7A5C1FF5A3}" dt="2022-07-19T13:37:34.542" v="172" actId="20577"/>
          <ac:spMkLst>
            <pc:docMk/>
            <pc:sldMk cId="1802959965" sldId="257"/>
            <ac:spMk id="3" creationId="{26F662A3-AB78-2CFE-1B27-42B02BE6F4B8}"/>
          </ac:spMkLst>
        </pc:spChg>
      </pc:sldChg>
      <pc:sldChg chg="addSp delSp modSp mod">
        <pc:chgData name="Sebastian Pielmeier" userId="24a27a3bb61b361d" providerId="LiveId" clId="{C0DDE290-589E-42CC-8DDE-8A7A5C1FF5A3}" dt="2022-07-19T13:11:25.709" v="106"/>
        <pc:sldMkLst>
          <pc:docMk/>
          <pc:sldMk cId="3639012180" sldId="258"/>
        </pc:sldMkLst>
        <pc:grpChg chg="del mod">
          <ac:chgData name="Sebastian Pielmeier" userId="24a27a3bb61b361d" providerId="LiveId" clId="{C0DDE290-589E-42CC-8DDE-8A7A5C1FF5A3}" dt="2022-07-19T13:11:25.706" v="102"/>
          <ac:grpSpMkLst>
            <pc:docMk/>
            <pc:sldMk cId="3639012180" sldId="258"/>
            <ac:grpSpMk id="10" creationId="{20D51884-A52F-33BA-0847-88123AA57C8F}"/>
          </ac:grpSpMkLst>
        </pc:grpChg>
        <pc:grpChg chg="del mod">
          <ac:chgData name="Sebastian Pielmeier" userId="24a27a3bb61b361d" providerId="LiveId" clId="{C0DDE290-589E-42CC-8DDE-8A7A5C1FF5A3}" dt="2022-07-19T13:11:25.708" v="104"/>
          <ac:grpSpMkLst>
            <pc:docMk/>
            <pc:sldMk cId="3639012180" sldId="258"/>
            <ac:grpSpMk id="11" creationId="{4971DB48-99E5-90CE-3761-FEFA0969433F}"/>
          </ac:grpSpMkLst>
        </pc:grpChg>
        <pc:inkChg chg="add del mod">
          <ac:chgData name="Sebastian Pielmeier" userId="24a27a3bb61b361d" providerId="LiveId" clId="{C0DDE290-589E-42CC-8DDE-8A7A5C1FF5A3}" dt="2022-07-19T13:11:25.708" v="104"/>
          <ac:inkMkLst>
            <pc:docMk/>
            <pc:sldMk cId="3639012180" sldId="258"/>
            <ac:inkMk id="4" creationId="{366F464F-04B2-3229-E559-8C5BA6C9E479}"/>
          </ac:inkMkLst>
        </pc:inkChg>
        <pc:inkChg chg="add del mod">
          <ac:chgData name="Sebastian Pielmeier" userId="24a27a3bb61b361d" providerId="LiveId" clId="{C0DDE290-589E-42CC-8DDE-8A7A5C1FF5A3}" dt="2022-07-19T13:11:25.707" v="103"/>
          <ac:inkMkLst>
            <pc:docMk/>
            <pc:sldMk cId="3639012180" sldId="258"/>
            <ac:inkMk id="5" creationId="{0FD4A8EF-F04E-D929-15D0-2ED517F188E1}"/>
          </ac:inkMkLst>
        </pc:inkChg>
        <pc:inkChg chg="add del mod">
          <ac:chgData name="Sebastian Pielmeier" userId="24a27a3bb61b361d" providerId="LiveId" clId="{C0DDE290-589E-42CC-8DDE-8A7A5C1FF5A3}" dt="2022-07-19T13:11:25.702" v="101"/>
          <ac:inkMkLst>
            <pc:docMk/>
            <pc:sldMk cId="3639012180" sldId="258"/>
            <ac:inkMk id="6" creationId="{61DF5AEB-0AE8-5999-D0CA-4EB6D51C0717}"/>
          </ac:inkMkLst>
        </pc:inkChg>
        <pc:inkChg chg="add del mod">
          <ac:chgData name="Sebastian Pielmeier" userId="24a27a3bb61b361d" providerId="LiveId" clId="{C0DDE290-589E-42CC-8DDE-8A7A5C1FF5A3}" dt="2022-07-19T13:11:25.709" v="105"/>
          <ac:inkMkLst>
            <pc:docMk/>
            <pc:sldMk cId="3639012180" sldId="258"/>
            <ac:inkMk id="7" creationId="{41C36CFA-9037-B9EE-9DE6-967B5A8CB7CA}"/>
          </ac:inkMkLst>
        </pc:inkChg>
        <pc:inkChg chg="add del mod">
          <ac:chgData name="Sebastian Pielmeier" userId="24a27a3bb61b361d" providerId="LiveId" clId="{C0DDE290-589E-42CC-8DDE-8A7A5C1FF5A3}" dt="2022-07-19T13:11:25.706" v="102"/>
          <ac:inkMkLst>
            <pc:docMk/>
            <pc:sldMk cId="3639012180" sldId="258"/>
            <ac:inkMk id="8" creationId="{06C385F5-F55F-D10A-09C8-23AF16504435}"/>
          </ac:inkMkLst>
        </pc:inkChg>
        <pc:inkChg chg="add del mod">
          <ac:chgData name="Sebastian Pielmeier" userId="24a27a3bb61b361d" providerId="LiveId" clId="{C0DDE290-589E-42CC-8DDE-8A7A5C1FF5A3}" dt="2022-07-19T13:11:25.709" v="106"/>
          <ac:inkMkLst>
            <pc:docMk/>
            <pc:sldMk cId="3639012180" sldId="258"/>
            <ac:inkMk id="9" creationId="{5FB1BE0B-B714-C9BD-B690-5DE3B07877B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7A7CA-ED3A-9167-91AD-6963AB4D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365B1-2FB2-A0AC-82B7-7EEF376D4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375F6-F979-4AA9-468E-DF5C9F38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666DA-AE79-4CCE-C96A-3CFC7A5A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5EBB8-311A-CAFE-A01C-0323809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73C02-4A52-59F2-2989-DD64120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3775A-0F88-8AAD-2542-C35EC9D0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EB02E-88B1-1105-721B-2BFD9B01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0A132-6B15-78E9-49CD-5B032780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D46D1-677E-1969-4A7C-3359F525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FE4A68-B2E3-3FA3-BF5A-C750CC900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86E0E-8514-E878-31BC-0D39DFAB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F2094-64C2-A034-FDB7-CB8B128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72051-44E1-FD9A-FAA4-F9396AD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637F9-900E-2C7B-67CD-5D99569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6F2C3-3FA3-0F21-141F-154CB435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D8A25-B345-38B0-C1A7-19155521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45F59-C9D1-885A-332F-B87BECBA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AA3A3-25DB-937F-8C06-FAA1762B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C494D-F761-9661-574B-CF45C94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9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A625B-C6E2-C375-2468-A4AB382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29525-6BA8-9268-D693-1A47D7DD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7AEB5-1662-A32C-D971-C98F94DF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6B5BD-E8FE-9891-1BA7-D1C01B20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9A81E-29C1-BB4B-170E-0A262877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7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F5577-D0CF-2853-E33D-C1D62F3A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1CCDD-1B5B-08D0-FC26-F11AF466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F36BC-E74A-5786-9567-0D8770D3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CD276-699D-4ECA-1E82-C9E00F9C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F1AD2-21EB-F232-7B02-1BDE33E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82F3A-1686-D9EB-84EE-A3B6F2CC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5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B4115-1C63-D7A4-07F7-CD578916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FECEC-6110-9495-ACA9-3DD476E5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676940-FF1F-02F7-A547-9238BA64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E90C8-3BF1-3816-16AC-3862B9434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C1B5E-F335-D17A-FB02-13BA5A372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47B860-71D5-4BDE-B3BA-3283C387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0F3A4-00A9-ABCD-BFAA-D3821E6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883011-894C-87B9-8041-D9EF75C5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42AE-96C2-48DF-D529-457FE0D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78F288-5F3F-0BF7-60E2-FBF45518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AA112D-A7F5-7C25-BDB5-8A25EE9D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26C396-8D1F-19D8-5379-55454E78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9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99F087-AD48-2ADC-1D13-327DDB36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E9AC4C-66A6-E1F0-B9E7-89974E3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212980-EE04-331B-CA68-2175615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0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E14F6-D6BD-4B05-EE5B-B7FA2E43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15023-F736-43C3-9FF0-D25DDE09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5D5E9-8B00-38C8-FBCC-D40F4A76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9A1A1-E7BD-2E34-5BDF-38C8EEC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DD14D7-4F47-8333-CADA-9978883E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12D41-0453-9814-4FFA-D6B117CF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3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4FAB-FD86-E9D1-5325-AC3D0BB7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45242E-EEF3-73B1-7074-F8BE6EFE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D862FA-1765-2A58-1A15-AB4AF650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55D67-9BC2-9630-1BA1-1EE54EF2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BDF4D-2E6E-9180-B484-052E196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DAFD66-8536-B678-07AF-D68DE6E3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A35E1-D84F-54A6-C1A7-C1F0E4F2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6826A-7635-1408-CCE4-279F324F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16895-FC4C-B1F7-45A5-2ADDCF83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1A2D-267E-4143-968C-255E558DA1D6}" type="datetimeFigureOut">
              <a:rPr lang="de-DE" smtClean="0"/>
              <a:t>19.07.2022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FAD06-1CF4-0443-436B-E9CA0632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38194-D3E4-8D5A-B56C-616C3214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9E6D-6D3D-473A-9D77-80A45205E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1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C6413-7381-13A1-608E-75E0675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Bericht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662A3-AB78-2CFE-1B27-42B02BE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Präsenz verwenden- alle</a:t>
            </a:r>
          </a:p>
          <a:p>
            <a:r>
              <a:rPr lang="de-DE" dirty="0"/>
              <a:t>„Methods &amp; Experiments“ Teil fertig schreiben/</a:t>
            </a:r>
            <a:r>
              <a:rPr lang="de-DE" u="sng" dirty="0"/>
              <a:t>formatieren</a:t>
            </a:r>
            <a:r>
              <a:rPr lang="de-DE" dirty="0"/>
              <a:t> (Data </a:t>
            </a:r>
            <a:r>
              <a:rPr lang="de-DE" dirty="0" err="1"/>
              <a:t>cleansing</a:t>
            </a:r>
            <a:r>
              <a:rPr lang="de-DE" dirty="0"/>
              <a:t>/</a:t>
            </a:r>
            <a:r>
              <a:rPr lang="de-DE" dirty="0" err="1"/>
              <a:t>pre-processing</a:t>
            </a:r>
            <a:r>
              <a:rPr lang="de-DE" dirty="0"/>
              <a:t>/</a:t>
            </a:r>
            <a:r>
              <a:rPr lang="de-DE" dirty="0" err="1"/>
              <a:t>cleansing</a:t>
            </a:r>
            <a:r>
              <a:rPr lang="de-DE" dirty="0"/>
              <a:t>) - Przemyslaw</a:t>
            </a:r>
          </a:p>
          <a:p>
            <a:r>
              <a:rPr lang="de-DE" dirty="0"/>
              <a:t>Ergebnistabellen vervollständigen (</a:t>
            </a:r>
            <a:r>
              <a:rPr lang="de-DE" u="sng" dirty="0"/>
              <a:t>Gradient </a:t>
            </a:r>
            <a:r>
              <a:rPr lang="de-DE" u="sng" dirty="0" err="1"/>
              <a:t>boosting</a:t>
            </a:r>
            <a:r>
              <a:rPr lang="de-DE" dirty="0"/>
              <a:t>) - Simon</a:t>
            </a:r>
          </a:p>
          <a:p>
            <a:r>
              <a:rPr lang="de-DE" dirty="0"/>
              <a:t>Ergebnistabellen in Latex konvertieren, Zitate einfügen, „Chapter“ in Überschriften weg (rutscht das dann alles weiter nach oben?), </a:t>
            </a:r>
            <a:r>
              <a:rPr lang="de-DE" dirty="0" err="1"/>
              <a:t>Referenzierungen</a:t>
            </a:r>
            <a:r>
              <a:rPr lang="de-DE" dirty="0"/>
              <a:t> - Jan</a:t>
            </a:r>
          </a:p>
          <a:p>
            <a:r>
              <a:rPr lang="de-DE" dirty="0" err="1"/>
              <a:t>Discussion</a:t>
            </a:r>
            <a:r>
              <a:rPr lang="de-DE"/>
              <a:t> – Sebastian, </a:t>
            </a:r>
            <a:endParaRPr lang="de-DE" dirty="0"/>
          </a:p>
          <a:p>
            <a:r>
              <a:rPr lang="de-DE" dirty="0"/>
              <a:t>Summary - Nikita</a:t>
            </a:r>
          </a:p>
          <a:p>
            <a:r>
              <a:rPr lang="de-DE" dirty="0"/>
              <a:t>Code aufbereiten - alle</a:t>
            </a:r>
          </a:p>
        </p:txBody>
      </p:sp>
    </p:spTree>
    <p:extLst>
      <p:ext uri="{BB962C8B-B14F-4D97-AF65-F5344CB8AC3E}">
        <p14:creationId xmlns:p14="http://schemas.microsoft.com/office/powerpoint/2010/main" val="180295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23B5E-E11D-B94A-6EF4-43525D48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EB67B-77E5-58C9-8B10-CB3DC428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Welchen Code wie aufbereitet einreichen ?</a:t>
            </a:r>
          </a:p>
          <a:p>
            <a:r>
              <a:rPr lang="de-DE" dirty="0"/>
              <a:t>Umfang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63901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Bericht 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Bericht </dc:title>
  <dc:creator>Sebastian Pielmeier</dc:creator>
  <cp:lastModifiedBy>Sebastian Pielmeier</cp:lastModifiedBy>
  <cp:revision>1</cp:revision>
  <dcterms:created xsi:type="dcterms:W3CDTF">2022-07-19T08:20:50Z</dcterms:created>
  <dcterms:modified xsi:type="dcterms:W3CDTF">2022-07-19T13:37:34Z</dcterms:modified>
</cp:coreProperties>
</file>