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60A-68E2-E0E6-9229-6B3F3E289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5869-3807-6948-649D-22B1D9F9F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E4F6-892F-7897-2156-CE0A6C7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E7F5-0E6E-2FCF-6876-27F87D6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7761-38B6-0D88-3308-D5B43C9B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468-55DF-AF88-A1A6-7329087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7923-C980-0734-F14B-3B4C04D5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BE9-CF2C-CC60-2E48-209C530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099D-C850-1DE1-E7ED-FD067EDE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D100-105D-F917-3B5F-22C5E025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3AD70-7900-D37C-B584-0170EB93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12893-1326-A654-664A-A19DC137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E9D3-4FF2-8969-4CEC-906FFBCA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B909-00B3-966E-B537-DE721BE6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8137-456B-6AAF-9943-870A7F3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533-4903-2AFE-82DA-279FEDA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3004-66D8-9EAF-C3B3-26075DED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45BE-7EAC-F687-A4B6-EF63BD80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297D-519D-C082-6BFE-4ACAEAF3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0F97-C08C-A143-575C-2C190F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077-CBFA-9DB3-74E1-25D7FEEB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0A6FF-36BB-8527-F753-21822CF3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D30B-3CBC-B220-4EFD-BB1321FD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588A-AF3C-C59B-CB11-CF4DE35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2E90-F98A-6E62-DEBC-25B1224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37F3-3A95-7386-88D0-CC415735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7117-63D5-0707-433F-0E407DB4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8187A-3922-A543-7DF1-85270209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FA99-1B27-F043-BD46-645BF4A3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53C0-30CD-EFE5-5EEC-DC0FBDBC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27F2-7F30-CEFE-B88E-96FD1BD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DCF8-2B8C-211C-47F2-8E541E96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4D8C-8C07-207F-418E-E280E900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F069-FE06-65DA-DBA1-E581BE40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7A80F-0968-F327-3598-FFA94F14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40DE6-1D57-9FD0-8F21-D80F32990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54ACB-8E71-0006-D7C1-8EF7ADB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01F1C-FE33-124C-C99D-6F55651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6AC6-411C-74FA-14ED-CC32364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E6B-8B40-FF16-B0AA-5565F2F8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352C2-A6EA-817A-116C-6FAEC5AE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CA24D-A280-BE81-E03C-BC37FF6E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FE5AB-E570-AA17-E8CF-C793097B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01BA2-BA5A-546D-C7A4-D1FA1E6C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B2463-9A81-FC91-AE34-BD3E807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5EF8-6C28-AF9C-7FDE-F230A509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FAC-4C41-6113-179B-E24D6569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DF90-DB9C-0B9D-D958-D73479FF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74DD-D4C7-4842-FC98-60EEFC2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E964-1D87-5B94-7FC6-14178E2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3F53-F534-DC74-085B-E4C651AD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556-FFFA-D546-A83A-93F9DDF4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800-3441-E235-9026-DD673665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3BB4-E71A-29BB-2892-88474044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F7BB-7F8B-4F35-E2C5-EF70C307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3568-0EEF-CBC4-6808-740D831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195D-3429-6137-A5B6-4A8C87F1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A835-553A-8F6E-8A9A-E2A6148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3A697-1715-6087-5DAC-3C1E3C3F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ADC2-57FE-1C9E-C9CA-ADB2D01F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E273-A535-2DC4-6408-D86831CF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4C84-FDFD-5EFA-E3C8-AB97D74AF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D90A-A29F-E03C-151F-C6E9F7051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5A75-96E9-3473-89D5-4B63A33D7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8783-0769-17C1-F4E7-B72D5AA1F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416-E0DD-EB28-823B-F52BA9C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2B5A-7CD0-63BF-A727-AE18DDCE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in frequency spectrum ?? – find correlation – Jan </a:t>
            </a:r>
          </a:p>
          <a:p>
            <a:r>
              <a:rPr lang="en-US" dirty="0"/>
              <a:t>Wavelet function ---  </a:t>
            </a:r>
            <a:r>
              <a:rPr lang="en-US" dirty="0" err="1"/>
              <a:t>Przemyslav</a:t>
            </a:r>
            <a:endParaRPr lang="en-US" dirty="0"/>
          </a:p>
          <a:p>
            <a:r>
              <a:rPr lang="en-US" dirty="0"/>
              <a:t>Find use-cases --- Sebastian  </a:t>
            </a:r>
          </a:p>
          <a:p>
            <a:r>
              <a:rPr lang="en-US" dirty="0"/>
              <a:t>Out of threshold --- Nikita</a:t>
            </a:r>
          </a:p>
          <a:p>
            <a:r>
              <a:rPr lang="en-US" dirty="0" err="1"/>
              <a:t>Einleitung</a:t>
            </a:r>
            <a:r>
              <a:rPr lang="en-US" dirty="0"/>
              <a:t> motivation / </a:t>
            </a:r>
            <a:r>
              <a:rPr lang="en-US" dirty="0" err="1"/>
              <a:t>usecase</a:t>
            </a:r>
            <a:r>
              <a:rPr lang="en-US" dirty="0"/>
              <a:t>  – Simon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frequencies as input ? 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Todo</vt:lpstr>
      <vt:lpstr>To-Do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Nalivaika, Jan</dc:creator>
  <cp:lastModifiedBy>Nalivaika, Jan</cp:lastModifiedBy>
  <cp:revision>4</cp:revision>
  <dcterms:created xsi:type="dcterms:W3CDTF">2022-06-29T09:40:36Z</dcterms:created>
  <dcterms:modified xsi:type="dcterms:W3CDTF">2022-06-29T10:46:36Z</dcterms:modified>
</cp:coreProperties>
</file>