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2E5E-2954-0D95-6E54-6D9236CC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6A41-A414-423D-0344-AC14AFC7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5877-A0E8-C96D-BC69-9695B345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CB681-6B47-5443-4711-65857D67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A89F-9299-7598-B812-1A901A18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F467-C83D-CCC1-3831-F5D4C7A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F121-ACA4-012A-4DF0-945890BE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4718-D791-131F-4E57-07C2D9D8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BCAF-3582-0B95-C193-F3978F7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0DAD-0215-40D0-7A91-E006D7F0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47269-458D-3B8D-E88F-928AB53BD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ABC50-156A-27BE-E33C-A527B239C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4AEA-5EC5-9177-32FE-818A558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8B97-AA15-B83A-DD55-BF2E1C92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F4949-D4EB-EF19-06A7-53E032A5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4D05-C157-2D51-C0B0-412CC31A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2FED-5965-BF90-F6D4-7280B4F4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C74E-3F7E-F117-786A-2F58EB9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48ED-BB40-E4AC-701C-71DC9D5C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A840-4E40-0D76-23FE-59B4591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52F0-6B9A-6EAA-6A30-7567BA0B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68099-88C9-9D04-C9E1-83BD63CF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95F1-A44A-6253-3BD8-FEA005B6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93D1-C2A4-1A37-EAFA-C8BFEC6E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E168-93B3-33C2-6C36-05AB6DF7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5E2-C6ED-4E8B-2FA8-C75596B4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85AB-4A2D-D605-02A4-B117B6B5D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97F4F-BEE6-C066-4634-3C4DCAF4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60A9-4371-4BDE-4162-CCB4283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26FE-88A1-5A06-79B6-973B204D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E233-2A93-698D-B6BF-9BCAF954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0C3E-1327-AC2B-1B96-77FAACFD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C227-11AC-2A3F-6CF9-FBCBD66F5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F1B6-2DA9-EE8B-A4C0-A6A03121E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D63A0-2E42-6DCB-6FD6-72BF1D336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6003-35EC-2FEA-6D63-17FB9E91A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6B91-E101-576A-E827-FF0A3815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27B13-258F-DA14-0AD4-B8665F2D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D3BAF-F5BB-6834-4C51-4E0B4C67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1C88-744C-EC47-0BDD-1DC47BF5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2D36-A41E-EE77-1B21-CEABDF60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3988F-BB0C-30F9-F778-4E79AD63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E8B7C-6EC9-0FF8-5703-DDA21076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DA86-2CC9-3F55-79A1-A26C90C0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377A8-0FF2-57B6-314A-5B20A04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F693F-D66B-7360-1E16-925925C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3600-BDE4-89D4-FD8A-AA599688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D77F-C637-2B50-1F9B-DB034F31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B62F6-A986-2472-65FC-2EE86A92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11B1-5EA2-72D4-9E8A-0F7896F4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D81F-D6D5-D15A-61AD-3E15A84D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CC85-E091-0B4C-A138-A4E7F21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6ED6-980F-BBBD-E6C9-1328E7A2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98D6-161A-7048-81A5-518DF3526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65BCE-59BE-DC99-892A-8E59E8E4A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90F8F-0C0C-CCB5-D2B8-8616C238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34585-65B8-D836-5530-2A9D870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DB012-3541-DC96-A835-B21D854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DD886-5ED6-C5DC-D9DE-7AB1158E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5EA4-B5A2-8A7F-31A9-2BDA4816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F739-6360-5D9F-8B35-8F6DB48AA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5849-FA3A-4EDE-B228-25C68280F727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3DA6-5641-FF85-4010-1D2FC447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4899-89B2-0E77-9796-DE0825C62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913BE-94EC-434F-98AA-7452C3ABA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82F8-D6F7-2B7A-030B-BBC86CC59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friday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8A24-8196-3E4D-8836-FDFEDDC27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 dirty="0" err="1"/>
              <a:t>babo</a:t>
            </a:r>
            <a:r>
              <a:rPr lang="en-US" dirty="0"/>
              <a:t> day </a:t>
            </a:r>
          </a:p>
        </p:txBody>
      </p:sp>
    </p:spTree>
    <p:extLst>
      <p:ext uri="{BB962C8B-B14F-4D97-AF65-F5344CB8AC3E}">
        <p14:creationId xmlns:p14="http://schemas.microsoft.com/office/powerpoint/2010/main" val="48827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23B3-6A72-7B40-B1EB-08C1A77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E118-B652-ED92-B0B8-A527044A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6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Separate into </a:t>
            </a:r>
          </a:p>
          <a:p>
            <a:pPr lvl="1"/>
            <a:r>
              <a:rPr lang="en-US" dirty="0"/>
              <a:t>Sensor 1</a:t>
            </a:r>
          </a:p>
          <a:p>
            <a:pPr lvl="1"/>
            <a:r>
              <a:rPr lang="en-US" dirty="0"/>
              <a:t>Sensor 2 </a:t>
            </a:r>
          </a:p>
          <a:p>
            <a:pPr lvl="1"/>
            <a:r>
              <a:rPr lang="en-US" dirty="0"/>
              <a:t>Sensor 1 DN</a:t>
            </a:r>
          </a:p>
          <a:p>
            <a:r>
              <a:rPr lang="en-US" dirty="0"/>
              <a:t>Create sensor 2 DN</a:t>
            </a:r>
          </a:p>
          <a:p>
            <a:r>
              <a:rPr lang="en-US" dirty="0"/>
              <a:t>exclude “out oh threshold”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S1_raw_clean</a:t>
            </a:r>
          </a:p>
          <a:p>
            <a:pPr lvl="1"/>
            <a:r>
              <a:rPr lang="en-US" dirty="0"/>
              <a:t>S2_raw_clean</a:t>
            </a:r>
          </a:p>
          <a:p>
            <a:pPr lvl="1"/>
            <a:r>
              <a:rPr lang="en-US" dirty="0"/>
              <a:t>S1_DN_clean</a:t>
            </a:r>
          </a:p>
          <a:p>
            <a:pPr lvl="1"/>
            <a:r>
              <a:rPr lang="en-US" dirty="0"/>
              <a:t>S1_DN_self_clean</a:t>
            </a:r>
          </a:p>
          <a:p>
            <a:pPr lvl="1"/>
            <a:r>
              <a:rPr lang="en-US" dirty="0"/>
              <a:t>S2_DN_ </a:t>
            </a:r>
            <a:r>
              <a:rPr lang="en-US" dirty="0" err="1"/>
              <a:t>self_clean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1DAC5-0C80-1BE8-B0A8-29943C757B0C}"/>
              </a:ext>
            </a:extLst>
          </p:cNvPr>
          <p:cNvSpPr txBox="1">
            <a:spLocks/>
          </p:cNvSpPr>
          <p:nvPr/>
        </p:nvSpPr>
        <p:spPr>
          <a:xfrm>
            <a:off x="5817577" y="1705098"/>
            <a:ext cx="39184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Inputs:</a:t>
            </a:r>
          </a:p>
          <a:p>
            <a:pPr lvl="1"/>
            <a:r>
              <a:rPr lang="en-US" dirty="0"/>
              <a:t>5 databases </a:t>
            </a:r>
          </a:p>
          <a:p>
            <a:pPr lvl="1"/>
            <a:r>
              <a:rPr lang="en-US" dirty="0"/>
              <a:t>Fourier transformations</a:t>
            </a:r>
          </a:p>
          <a:p>
            <a:pPr lvl="1"/>
            <a:r>
              <a:rPr lang="en-US" dirty="0"/>
              <a:t>Wavelet functions </a:t>
            </a:r>
          </a:p>
        </p:txBody>
      </p:sp>
    </p:spTree>
    <p:extLst>
      <p:ext uri="{BB962C8B-B14F-4D97-AF65-F5344CB8AC3E}">
        <p14:creationId xmlns:p14="http://schemas.microsoft.com/office/powerpoint/2010/main" val="8053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E54C-3991-3889-95BC-D1882F7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E8BD-CD44-2372-893A-735436DC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Signalverarbeitung</a:t>
            </a:r>
            <a:r>
              <a:rPr lang="en-US" dirty="0"/>
              <a:t> - </a:t>
            </a:r>
          </a:p>
          <a:p>
            <a:r>
              <a:rPr lang="en-US" dirty="0" err="1"/>
              <a:t>Häufigkeiten</a:t>
            </a:r>
            <a:r>
              <a:rPr lang="en-US" dirty="0"/>
              <a:t> von </a:t>
            </a:r>
            <a:r>
              <a:rPr lang="en-US" dirty="0" err="1"/>
              <a:t>ereingnissen</a:t>
            </a:r>
            <a:r>
              <a:rPr lang="en-US" dirty="0"/>
              <a:t> </a:t>
            </a:r>
          </a:p>
          <a:p>
            <a:r>
              <a:rPr lang="en-US" dirty="0" err="1"/>
              <a:t>Threshhold</a:t>
            </a:r>
            <a:r>
              <a:rPr lang="en-US" dirty="0"/>
              <a:t> </a:t>
            </a:r>
            <a:r>
              <a:rPr lang="en-US" dirty="0" err="1"/>
              <a:t>drinlassen</a:t>
            </a:r>
            <a:r>
              <a:rPr lang="en-US" dirty="0"/>
              <a:t> </a:t>
            </a:r>
          </a:p>
          <a:p>
            <a:r>
              <a:rPr lang="en-US" dirty="0"/>
              <a:t>Plot von </a:t>
            </a:r>
            <a:r>
              <a:rPr lang="en-US" dirty="0" err="1"/>
              <a:t>wavtel</a:t>
            </a:r>
            <a:r>
              <a:rPr lang="en-US" dirty="0"/>
              <a:t> /FFT </a:t>
            </a:r>
            <a:r>
              <a:rPr lang="en-US" dirty="0" err="1"/>
              <a:t>anschauen</a:t>
            </a:r>
            <a:endParaRPr lang="en-US" dirty="0"/>
          </a:p>
          <a:p>
            <a:pPr lvl="1"/>
            <a:r>
              <a:rPr lang="en-US" dirty="0" err="1"/>
              <a:t>Fft</a:t>
            </a:r>
            <a:r>
              <a:rPr lang="en-US" dirty="0"/>
              <a:t> peaks </a:t>
            </a:r>
            <a:r>
              <a:rPr lang="en-US" dirty="0" err="1"/>
              <a:t>anschauen</a:t>
            </a:r>
            <a:r>
              <a:rPr lang="en-US" dirty="0"/>
              <a:t> </a:t>
            </a:r>
          </a:p>
          <a:p>
            <a:r>
              <a:rPr lang="en-US" dirty="0"/>
              <a:t>OK/NO / out of threshold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7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friday</vt:lpstr>
      <vt:lpstr>Idea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</dc:title>
  <dc:creator>Nalivaika, Jan</dc:creator>
  <cp:lastModifiedBy>Nalivaika, Jan</cp:lastModifiedBy>
  <cp:revision>7</cp:revision>
  <dcterms:created xsi:type="dcterms:W3CDTF">2022-06-30T15:25:06Z</dcterms:created>
  <dcterms:modified xsi:type="dcterms:W3CDTF">2022-07-04T10:16:31Z</dcterms:modified>
</cp:coreProperties>
</file>