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6" r:id="rId17"/>
    <p:sldId id="271" r:id="rId18"/>
    <p:sldId id="272" r:id="rId19"/>
    <p:sldId id="273" r:id="rId20"/>
    <p:sldId id="275" r:id="rId21"/>
    <p:sldId id="277" r:id="rId22"/>
    <p:sldId id="278" r:id="rId23"/>
    <p:sldId id="274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8177-68E9-45C7-87F2-E96FC171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A7C97-C643-47D8-8F58-61C7C5613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81E6-39F9-48A9-9054-4691C2C2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AF531-7505-43CF-BFE4-BC7A036F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0F448-A2D5-4689-B2D3-136A60A2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9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77F3-CF8C-4642-9C93-749FB016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B924C-2F8F-4C8C-98FA-C011AD3A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9179-74F6-460C-8974-2A22AA35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3E95-7B78-421F-B565-F2DFFDA9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7B1D-41CE-453E-9C02-DB0667D1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D945-EDB2-42E0-B3F6-DD5D3830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DDB89-195D-489D-AE7D-04533D232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1849-E5DB-4D1F-BD7A-5DC9F013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1BC8-1A37-47CA-A0B6-82E2B3C8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DE79-C170-4E60-B35D-DA88DFCE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5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3AFB-B718-464E-B11D-84EA71D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6098-F9EE-4B0E-A74F-9F6A0D12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51013-9D40-47E5-88D9-2A7DF642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CD14C-3944-46AF-A56D-2CFC0E8E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95E45-4D8E-41C3-90BE-82B96E05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7886-CF74-4D07-9E46-D2E910F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99313-619E-44FA-A16B-DABA0780C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95CCC-0260-4A60-BA40-50D399F8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F4A2F-860A-4FE8-86AE-62EE70E5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E8EE-2195-47F3-A506-20B423B6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3FC7-1F20-48BD-BE05-24A4D3D5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2D60-9FFA-4F47-88FC-CB8AF05D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750A6-0969-41D4-AE39-FC8CFE09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EBA33-997A-4FB2-9708-6BB0D001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C28D-2825-4101-9E11-FE76555D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EC2B2-4B3C-4E9C-9B2B-0FBF0732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5022-1913-41B3-9982-7E311225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EA481-F414-487E-BF50-CF0FE734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54643-EA86-4AF9-998A-55650361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55CB9-FF12-4966-9DE2-49E0FDACD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88503-249D-4367-9CCB-AF44EC5FB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04F10-AA0F-4B20-A6F7-335E115E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2A7B0-6C93-455E-864E-FDE94816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6C43B-82D6-4777-A1A1-CE43DFB6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0D-58CA-4E3E-B22C-CE2DF5BA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65AB3-F208-43CE-9096-7CB168CC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EB803-D1D1-462C-A560-F0ED41D5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DC134-E392-4373-A34B-DDDE5999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DB503-4E1D-4C29-B203-47393B06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2A1E3-C638-4F1A-8487-B3501ACC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43954-8D6D-4C89-B64A-A52E7FC1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D333-E814-4C71-9633-7A8D6036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A13EC-2A40-4150-ABD9-31AC0F703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667C6-3F4A-4EB8-87AD-E01E64F19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50513-5341-43C6-9D9C-8C2977C6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82A48-3767-47AF-9B80-4C0996CF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252D4-5D50-4F03-B436-49F4D0F2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5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F5EA-8451-4784-B9ED-E42EF01B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84AAC-2F70-4E32-B65E-25681EBDF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FF983-4B6D-414E-8BF5-591228718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13E21-9382-413E-96C0-18E1035A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547D1-E6AF-4B09-8AF5-4C1D5275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46788-B281-4EC6-AB5F-311BBDD5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8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108A7-5DF5-416A-9D53-0A58AB05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A8E1-870A-46ED-952B-C723C01E8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C8A7-AE34-4E64-AB5F-38B0B4B9A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BD1B4-F142-490E-A4AB-4FD38A88171A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FF17-BCD8-4EC1-A1CC-94535F3C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7510-5A67-4AC8-86D5-0C4DEC49A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A800-C0BD-48EB-8C87-A011C827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4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039C-6E86-4382-8BC7-8986762EA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Binvox</a:t>
            </a:r>
            <a:r>
              <a:rPr lang="en-US" dirty="0"/>
              <a:t> creation +</a:t>
            </a:r>
            <a:br>
              <a:rPr lang="en-US" dirty="0"/>
            </a:br>
            <a:r>
              <a:rPr lang="en-US" dirty="0"/>
              <a:t>Segmentation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24889-96BF-424D-BDDC-B3D9923A0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</p:spTree>
    <p:extLst>
      <p:ext uri="{BB962C8B-B14F-4D97-AF65-F5344CB8AC3E}">
        <p14:creationId xmlns:p14="http://schemas.microsoft.com/office/powerpoint/2010/main" val="217597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8670-78D2-49A5-8566-E69FE632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AEB85-B2F0-43B1-804D-8BAE51D9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feature-depth is small compared to total depth:</a:t>
            </a:r>
          </a:p>
          <a:p>
            <a:pPr lvl="1"/>
            <a:r>
              <a:rPr lang="en-US" dirty="0"/>
              <a:t>Difficult to see (human) on .</a:t>
            </a:r>
            <a:r>
              <a:rPr lang="en-US" dirty="0" err="1"/>
              <a:t>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8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BAF-55A0-4CD7-AC0B-EF9A78C6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4856"/>
          </a:xfrm>
        </p:spPr>
        <p:txBody>
          <a:bodyPr>
            <a:normAutofit/>
          </a:bodyPr>
          <a:lstStyle/>
          <a:p>
            <a:r>
              <a:rPr lang="en-US" sz="13800" b="1" dirty="0"/>
              <a:t>NEW 5.8.2021</a:t>
            </a:r>
          </a:p>
        </p:txBody>
      </p:sp>
    </p:spTree>
    <p:extLst>
      <p:ext uri="{BB962C8B-B14F-4D97-AF65-F5344CB8AC3E}">
        <p14:creationId xmlns:p14="http://schemas.microsoft.com/office/powerpoint/2010/main" val="284708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1AC0-3FE3-49A4-A382-81562190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VOXELIZER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2898-052D-4C83-9D81-03077DA8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png</a:t>
            </a:r>
            <a:r>
              <a:rPr lang="en-US" dirty="0"/>
              <a:t>-s</a:t>
            </a:r>
          </a:p>
          <a:p>
            <a:r>
              <a:rPr lang="en-US" dirty="0"/>
              <a:t>Remove bars</a:t>
            </a:r>
          </a:p>
          <a:p>
            <a:r>
              <a:rPr lang="en-US" dirty="0"/>
              <a:t>combine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76B01-5374-4CB9-9E3D-51A71B49E7A8}"/>
              </a:ext>
            </a:extLst>
          </p:cNvPr>
          <p:cNvSpPr/>
          <p:nvPr/>
        </p:nvSpPr>
        <p:spPr>
          <a:xfrm>
            <a:off x="1269507" y="3835153"/>
            <a:ext cx="4030462" cy="292075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325422-9CB0-4CF0-86A1-B58F69B024FA}"/>
              </a:ext>
            </a:extLst>
          </p:cNvPr>
          <p:cNvSpPr/>
          <p:nvPr/>
        </p:nvSpPr>
        <p:spPr>
          <a:xfrm>
            <a:off x="1295987" y="3870664"/>
            <a:ext cx="4003982" cy="2089603"/>
          </a:xfrm>
          <a:custGeom>
            <a:avLst/>
            <a:gdLst>
              <a:gd name="connsiteX0" fmla="*/ 568324 w 4003982"/>
              <a:gd name="connsiteY0" fmla="*/ 35511 h 2089603"/>
              <a:gd name="connsiteX1" fmla="*/ 568324 w 4003982"/>
              <a:gd name="connsiteY1" fmla="*/ 35511 h 2089603"/>
              <a:gd name="connsiteX2" fmla="*/ 88930 w 4003982"/>
              <a:gd name="connsiteY2" fmla="*/ 355107 h 2089603"/>
              <a:gd name="connsiteX3" fmla="*/ 26786 w 4003982"/>
              <a:gd name="connsiteY3" fmla="*/ 408373 h 2089603"/>
              <a:gd name="connsiteX4" fmla="*/ 80052 w 4003982"/>
              <a:gd name="connsiteY4" fmla="*/ 727969 h 2089603"/>
              <a:gd name="connsiteX5" fmla="*/ 71174 w 4003982"/>
              <a:gd name="connsiteY5" fmla="*/ 896645 h 2089603"/>
              <a:gd name="connsiteX6" fmla="*/ 44541 w 4003982"/>
              <a:gd name="connsiteY6" fmla="*/ 985421 h 2089603"/>
              <a:gd name="connsiteX7" fmla="*/ 153 w 4003982"/>
              <a:gd name="connsiteY7" fmla="*/ 1535837 h 2089603"/>
              <a:gd name="connsiteX8" fmla="*/ 44541 w 4003982"/>
              <a:gd name="connsiteY8" fmla="*/ 1562470 h 2089603"/>
              <a:gd name="connsiteX9" fmla="*/ 124440 w 4003982"/>
              <a:gd name="connsiteY9" fmla="*/ 1624614 h 2089603"/>
              <a:gd name="connsiteX10" fmla="*/ 319749 w 4003982"/>
              <a:gd name="connsiteY10" fmla="*/ 1828800 h 2089603"/>
              <a:gd name="connsiteX11" fmla="*/ 417403 w 4003982"/>
              <a:gd name="connsiteY11" fmla="*/ 1935332 h 2089603"/>
              <a:gd name="connsiteX12" fmla="*/ 488425 w 4003982"/>
              <a:gd name="connsiteY12" fmla="*/ 2006353 h 2089603"/>
              <a:gd name="connsiteX13" fmla="*/ 532813 w 4003982"/>
              <a:gd name="connsiteY13" fmla="*/ 2059619 h 2089603"/>
              <a:gd name="connsiteX14" fmla="*/ 728122 w 4003982"/>
              <a:gd name="connsiteY14" fmla="*/ 2068497 h 2089603"/>
              <a:gd name="connsiteX15" fmla="*/ 1864463 w 4003982"/>
              <a:gd name="connsiteY15" fmla="*/ 2059619 h 2089603"/>
              <a:gd name="connsiteX16" fmla="*/ 2485900 w 4003982"/>
              <a:gd name="connsiteY16" fmla="*/ 2077375 h 2089603"/>
              <a:gd name="connsiteX17" fmla="*/ 3027438 w 4003982"/>
              <a:gd name="connsiteY17" fmla="*/ 2068497 h 2089603"/>
              <a:gd name="connsiteX18" fmla="*/ 3142848 w 4003982"/>
              <a:gd name="connsiteY18" fmla="*/ 2032986 h 2089603"/>
              <a:gd name="connsiteX19" fmla="*/ 3240502 w 4003982"/>
              <a:gd name="connsiteY19" fmla="*/ 1944210 h 2089603"/>
              <a:gd name="connsiteX20" fmla="*/ 3320401 w 4003982"/>
              <a:gd name="connsiteY20" fmla="*/ 1882066 h 2089603"/>
              <a:gd name="connsiteX21" fmla="*/ 3568976 w 4003982"/>
              <a:gd name="connsiteY21" fmla="*/ 1740023 h 2089603"/>
              <a:gd name="connsiteX22" fmla="*/ 3693263 w 4003982"/>
              <a:gd name="connsiteY22" fmla="*/ 1660124 h 2089603"/>
              <a:gd name="connsiteX23" fmla="*/ 3861939 w 4003982"/>
              <a:gd name="connsiteY23" fmla="*/ 1597981 h 2089603"/>
              <a:gd name="connsiteX24" fmla="*/ 3941838 w 4003982"/>
              <a:gd name="connsiteY24" fmla="*/ 1562470 h 2089603"/>
              <a:gd name="connsiteX25" fmla="*/ 3977349 w 4003982"/>
              <a:gd name="connsiteY25" fmla="*/ 1535837 h 2089603"/>
              <a:gd name="connsiteX26" fmla="*/ 3986227 w 4003982"/>
              <a:gd name="connsiteY26" fmla="*/ 1491449 h 2089603"/>
              <a:gd name="connsiteX27" fmla="*/ 3995104 w 4003982"/>
              <a:gd name="connsiteY27" fmla="*/ 1118586 h 2089603"/>
              <a:gd name="connsiteX28" fmla="*/ 4003982 w 4003982"/>
              <a:gd name="connsiteY28" fmla="*/ 905522 h 2089603"/>
              <a:gd name="connsiteX29" fmla="*/ 3915205 w 4003982"/>
              <a:gd name="connsiteY29" fmla="*/ 798990 h 2089603"/>
              <a:gd name="connsiteX30" fmla="*/ 3506832 w 4003982"/>
              <a:gd name="connsiteY30" fmla="*/ 470517 h 2089603"/>
              <a:gd name="connsiteX31" fmla="*/ 3409178 w 4003982"/>
              <a:gd name="connsiteY31" fmla="*/ 337352 h 2089603"/>
              <a:gd name="connsiteX32" fmla="*/ 3347034 w 4003982"/>
              <a:gd name="connsiteY32" fmla="*/ 213064 h 2089603"/>
              <a:gd name="connsiteX33" fmla="*/ 3320401 w 4003982"/>
              <a:gd name="connsiteY33" fmla="*/ 150920 h 2089603"/>
              <a:gd name="connsiteX34" fmla="*/ 3284891 w 4003982"/>
              <a:gd name="connsiteY34" fmla="*/ 106532 h 2089603"/>
              <a:gd name="connsiteX35" fmla="*/ 3249380 w 4003982"/>
              <a:gd name="connsiteY35" fmla="*/ 35511 h 2089603"/>
              <a:gd name="connsiteX36" fmla="*/ 3222747 w 4003982"/>
              <a:gd name="connsiteY36" fmla="*/ 26633 h 2089603"/>
              <a:gd name="connsiteX37" fmla="*/ 3098460 w 4003982"/>
              <a:gd name="connsiteY37" fmla="*/ 0 h 2089603"/>
              <a:gd name="connsiteX38" fmla="*/ 1749054 w 4003982"/>
              <a:gd name="connsiteY38" fmla="*/ 17755 h 2089603"/>
              <a:gd name="connsiteX39" fmla="*/ 1154250 w 4003982"/>
              <a:gd name="connsiteY39" fmla="*/ 8878 h 2089603"/>
              <a:gd name="connsiteX40" fmla="*/ 577201 w 4003982"/>
              <a:gd name="connsiteY40" fmla="*/ 17755 h 2089603"/>
              <a:gd name="connsiteX41" fmla="*/ 568324 w 4003982"/>
              <a:gd name="connsiteY41" fmla="*/ 35511 h 208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003982" h="2089603">
                <a:moveTo>
                  <a:pt x="568324" y="35511"/>
                </a:moveTo>
                <a:lnTo>
                  <a:pt x="568324" y="35511"/>
                </a:lnTo>
                <a:cubicBezTo>
                  <a:pt x="409710" y="126147"/>
                  <a:pt x="207195" y="236842"/>
                  <a:pt x="88930" y="355107"/>
                </a:cubicBezTo>
                <a:cubicBezTo>
                  <a:pt x="45874" y="398163"/>
                  <a:pt x="67348" y="381332"/>
                  <a:pt x="26786" y="408373"/>
                </a:cubicBezTo>
                <a:cubicBezTo>
                  <a:pt x="42917" y="489030"/>
                  <a:pt x="77528" y="639630"/>
                  <a:pt x="80052" y="727969"/>
                </a:cubicBezTo>
                <a:cubicBezTo>
                  <a:pt x="81660" y="784249"/>
                  <a:pt x="78867" y="840870"/>
                  <a:pt x="71174" y="896645"/>
                </a:cubicBezTo>
                <a:cubicBezTo>
                  <a:pt x="66953" y="927250"/>
                  <a:pt x="53419" y="955829"/>
                  <a:pt x="44541" y="985421"/>
                </a:cubicBezTo>
                <a:cubicBezTo>
                  <a:pt x="25105" y="1160341"/>
                  <a:pt x="-2301" y="1398412"/>
                  <a:pt x="153" y="1535837"/>
                </a:cubicBezTo>
                <a:cubicBezTo>
                  <a:pt x="461" y="1553089"/>
                  <a:pt x="30500" y="1552441"/>
                  <a:pt x="44541" y="1562470"/>
                </a:cubicBezTo>
                <a:cubicBezTo>
                  <a:pt x="71997" y="1582081"/>
                  <a:pt x="99048" y="1602396"/>
                  <a:pt x="124440" y="1624614"/>
                </a:cubicBezTo>
                <a:cubicBezTo>
                  <a:pt x="323729" y="1798992"/>
                  <a:pt x="197290" y="1685931"/>
                  <a:pt x="319749" y="1828800"/>
                </a:cubicBezTo>
                <a:cubicBezTo>
                  <a:pt x="351099" y="1865375"/>
                  <a:pt x="386373" y="1898484"/>
                  <a:pt x="417403" y="1935332"/>
                </a:cubicBezTo>
                <a:cubicBezTo>
                  <a:pt x="479626" y="2009222"/>
                  <a:pt x="433085" y="1987908"/>
                  <a:pt x="488425" y="2006353"/>
                </a:cubicBezTo>
                <a:cubicBezTo>
                  <a:pt x="503221" y="2024108"/>
                  <a:pt x="517594" y="2042225"/>
                  <a:pt x="532813" y="2059619"/>
                </a:cubicBezTo>
                <a:cubicBezTo>
                  <a:pt x="585930" y="2120325"/>
                  <a:pt x="588507" y="2070384"/>
                  <a:pt x="728122" y="2068497"/>
                </a:cubicBezTo>
                <a:lnTo>
                  <a:pt x="1864463" y="2059619"/>
                </a:lnTo>
                <a:cubicBezTo>
                  <a:pt x="2049255" y="2066463"/>
                  <a:pt x="2314117" y="2077375"/>
                  <a:pt x="2485900" y="2077375"/>
                </a:cubicBezTo>
                <a:cubicBezTo>
                  <a:pt x="2666437" y="2077375"/>
                  <a:pt x="2846925" y="2071456"/>
                  <a:pt x="3027438" y="2068497"/>
                </a:cubicBezTo>
                <a:cubicBezTo>
                  <a:pt x="3064168" y="2061151"/>
                  <a:pt x="3112074" y="2054042"/>
                  <a:pt x="3142848" y="2032986"/>
                </a:cubicBezTo>
                <a:cubicBezTo>
                  <a:pt x="3179155" y="2008145"/>
                  <a:pt x="3206983" y="1972701"/>
                  <a:pt x="3240502" y="1944210"/>
                </a:cubicBezTo>
                <a:cubicBezTo>
                  <a:pt x="3266210" y="1922358"/>
                  <a:pt x="3292703" y="1901334"/>
                  <a:pt x="3320401" y="1882066"/>
                </a:cubicBezTo>
                <a:cubicBezTo>
                  <a:pt x="3517188" y="1745171"/>
                  <a:pt x="3369097" y="1854240"/>
                  <a:pt x="3568976" y="1740023"/>
                </a:cubicBezTo>
                <a:cubicBezTo>
                  <a:pt x="3611738" y="1715587"/>
                  <a:pt x="3649899" y="1683474"/>
                  <a:pt x="3693263" y="1660124"/>
                </a:cubicBezTo>
                <a:cubicBezTo>
                  <a:pt x="3833400" y="1584666"/>
                  <a:pt x="3755124" y="1639064"/>
                  <a:pt x="3861939" y="1597981"/>
                </a:cubicBezTo>
                <a:cubicBezTo>
                  <a:pt x="4062292" y="1520922"/>
                  <a:pt x="3830980" y="1599424"/>
                  <a:pt x="3941838" y="1562470"/>
                </a:cubicBezTo>
                <a:cubicBezTo>
                  <a:pt x="3953675" y="1553592"/>
                  <a:pt x="3969507" y="1548384"/>
                  <a:pt x="3977349" y="1535837"/>
                </a:cubicBezTo>
                <a:cubicBezTo>
                  <a:pt x="3985346" y="1523042"/>
                  <a:pt x="3985586" y="1506524"/>
                  <a:pt x="3986227" y="1491449"/>
                </a:cubicBezTo>
                <a:cubicBezTo>
                  <a:pt x="3991512" y="1367239"/>
                  <a:pt x="3991338" y="1242852"/>
                  <a:pt x="3995104" y="1118586"/>
                </a:cubicBezTo>
                <a:cubicBezTo>
                  <a:pt x="3997257" y="1047536"/>
                  <a:pt x="4001023" y="976543"/>
                  <a:pt x="4003982" y="905522"/>
                </a:cubicBezTo>
                <a:cubicBezTo>
                  <a:pt x="3974390" y="870011"/>
                  <a:pt x="3950136" y="829264"/>
                  <a:pt x="3915205" y="798990"/>
                </a:cubicBezTo>
                <a:cubicBezTo>
                  <a:pt x="3758881" y="663509"/>
                  <a:pt x="3641917" y="654724"/>
                  <a:pt x="3506832" y="470517"/>
                </a:cubicBezTo>
                <a:cubicBezTo>
                  <a:pt x="3474281" y="426129"/>
                  <a:pt x="3438206" y="384120"/>
                  <a:pt x="3409178" y="337352"/>
                </a:cubicBezTo>
                <a:cubicBezTo>
                  <a:pt x="3384751" y="297997"/>
                  <a:pt x="3366948" y="254884"/>
                  <a:pt x="3347034" y="213064"/>
                </a:cubicBezTo>
                <a:cubicBezTo>
                  <a:pt x="3337345" y="192716"/>
                  <a:pt x="3331757" y="170387"/>
                  <a:pt x="3320401" y="150920"/>
                </a:cubicBezTo>
                <a:cubicBezTo>
                  <a:pt x="3310854" y="134553"/>
                  <a:pt x="3294822" y="122669"/>
                  <a:pt x="3284891" y="106532"/>
                </a:cubicBezTo>
                <a:cubicBezTo>
                  <a:pt x="3271019" y="83990"/>
                  <a:pt x="3265630" y="56404"/>
                  <a:pt x="3249380" y="35511"/>
                </a:cubicBezTo>
                <a:cubicBezTo>
                  <a:pt x="3243635" y="28124"/>
                  <a:pt x="3231117" y="30818"/>
                  <a:pt x="3222747" y="26633"/>
                </a:cubicBezTo>
                <a:cubicBezTo>
                  <a:pt x="3146989" y="-11246"/>
                  <a:pt x="3273918" y="15951"/>
                  <a:pt x="3098460" y="0"/>
                </a:cubicBezTo>
                <a:lnTo>
                  <a:pt x="1749054" y="17755"/>
                </a:lnTo>
                <a:cubicBezTo>
                  <a:pt x="1550764" y="17755"/>
                  <a:pt x="1352518" y="11837"/>
                  <a:pt x="1154250" y="8878"/>
                </a:cubicBezTo>
                <a:lnTo>
                  <a:pt x="577201" y="17755"/>
                </a:lnTo>
                <a:cubicBezTo>
                  <a:pt x="562118" y="18186"/>
                  <a:pt x="569803" y="32552"/>
                  <a:pt x="568324" y="3551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64188-2141-44DD-B417-3B35D425B929}"/>
              </a:ext>
            </a:extLst>
          </p:cNvPr>
          <p:cNvSpPr txBox="1"/>
          <p:nvPr/>
        </p:nvSpPr>
        <p:spPr>
          <a:xfrm>
            <a:off x="5406501" y="5805585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A2CB0-02AE-43CC-B03E-115A9A51BED9}"/>
              </a:ext>
            </a:extLst>
          </p:cNvPr>
          <p:cNvSpPr txBox="1"/>
          <p:nvPr/>
        </p:nvSpPr>
        <p:spPr>
          <a:xfrm>
            <a:off x="914400" y="3460294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9348B-BA15-4DE2-A22F-21888E79651F}"/>
              </a:ext>
            </a:extLst>
          </p:cNvPr>
          <p:cNvSpPr txBox="1"/>
          <p:nvPr/>
        </p:nvSpPr>
        <p:spPr>
          <a:xfrm>
            <a:off x="6436312" y="4403324"/>
            <a:ext cx="4838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Turning alg. Necessary !!!</a:t>
            </a:r>
          </a:p>
        </p:txBody>
      </p:sp>
    </p:spTree>
    <p:extLst>
      <p:ext uri="{BB962C8B-B14F-4D97-AF65-F5344CB8AC3E}">
        <p14:creationId xmlns:p14="http://schemas.microsoft.com/office/powerpoint/2010/main" val="340702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1F22-552C-441C-AB7A-B1BE4B1D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CFE8-4AB7-4156-B565-5D480191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r>
              <a:rPr lang="en-US" dirty="0"/>
              <a:t>How to locate a feature on a slope ?</a:t>
            </a:r>
          </a:p>
          <a:p>
            <a:r>
              <a:rPr lang="en-US" dirty="0"/>
              <a:t>localization possible if surface in line with axes – how to turn 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272EC-D283-44E7-8870-647EBB36C73D}"/>
              </a:ext>
            </a:extLst>
          </p:cNvPr>
          <p:cNvSpPr/>
          <p:nvPr/>
        </p:nvSpPr>
        <p:spPr>
          <a:xfrm>
            <a:off x="2317072" y="3249227"/>
            <a:ext cx="2929631" cy="2663301"/>
          </a:xfrm>
          <a:custGeom>
            <a:avLst/>
            <a:gdLst>
              <a:gd name="connsiteX0" fmla="*/ 26633 w 2929631"/>
              <a:gd name="connsiteY0" fmla="*/ 0 h 2663301"/>
              <a:gd name="connsiteX1" fmla="*/ 0 w 2929631"/>
              <a:gd name="connsiteY1" fmla="*/ 2663301 h 2663301"/>
              <a:gd name="connsiteX2" fmla="*/ 2929631 w 2929631"/>
              <a:gd name="connsiteY2" fmla="*/ 2627790 h 2663301"/>
              <a:gd name="connsiteX3" fmla="*/ 1020932 w 2929631"/>
              <a:gd name="connsiteY3" fmla="*/ 1154097 h 2663301"/>
              <a:gd name="connsiteX4" fmla="*/ 994299 w 2929631"/>
              <a:gd name="connsiteY4" fmla="*/ 0 h 2663301"/>
              <a:gd name="connsiteX5" fmla="*/ 26633 w 2929631"/>
              <a:gd name="connsiteY5" fmla="*/ 0 h 26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631" h="2663301">
                <a:moveTo>
                  <a:pt x="26633" y="0"/>
                </a:moveTo>
                <a:lnTo>
                  <a:pt x="0" y="2663301"/>
                </a:lnTo>
                <a:lnTo>
                  <a:pt x="2929631" y="2627790"/>
                </a:lnTo>
                <a:lnTo>
                  <a:pt x="1020932" y="1154097"/>
                </a:lnTo>
                <a:lnTo>
                  <a:pt x="994299" y="0"/>
                </a:lnTo>
                <a:lnTo>
                  <a:pt x="2663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94299-4BB7-42BF-9D34-D7A7357B7C25}"/>
              </a:ext>
            </a:extLst>
          </p:cNvPr>
          <p:cNvSpPr/>
          <p:nvPr/>
        </p:nvSpPr>
        <p:spPr>
          <a:xfrm rot="2344503">
            <a:off x="3488925" y="4772605"/>
            <a:ext cx="328474" cy="8345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3A297-84FA-43F3-9F98-AA6FB7209051}"/>
              </a:ext>
            </a:extLst>
          </p:cNvPr>
          <p:cNvCxnSpPr>
            <a:stCxn id="4" idx="2"/>
          </p:cNvCxnSpPr>
          <p:nvPr/>
        </p:nvCxnSpPr>
        <p:spPr>
          <a:xfrm flipV="1">
            <a:off x="5246703" y="5841507"/>
            <a:ext cx="1207363" cy="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6077E-35FE-43CC-B401-1F1A6EC3114B}"/>
              </a:ext>
            </a:extLst>
          </p:cNvPr>
          <p:cNvCxnSpPr/>
          <p:nvPr/>
        </p:nvCxnSpPr>
        <p:spPr>
          <a:xfrm flipV="1">
            <a:off x="2317072" y="2565647"/>
            <a:ext cx="0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800BB7-1ABB-49A0-8CDB-99CEC4651CB0}"/>
              </a:ext>
            </a:extLst>
          </p:cNvPr>
          <p:cNvSpPr/>
          <p:nvPr/>
        </p:nvSpPr>
        <p:spPr>
          <a:xfrm>
            <a:off x="1358283" y="4358936"/>
            <a:ext cx="790113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199BC4C-7468-4E57-B340-331CA7F79A89}"/>
              </a:ext>
            </a:extLst>
          </p:cNvPr>
          <p:cNvSpPr/>
          <p:nvPr/>
        </p:nvSpPr>
        <p:spPr>
          <a:xfrm>
            <a:off x="3737499" y="2636668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99CB4FB-2BA0-4065-86BE-9C3CE742A9C7}"/>
              </a:ext>
            </a:extLst>
          </p:cNvPr>
          <p:cNvSpPr/>
          <p:nvPr/>
        </p:nvSpPr>
        <p:spPr>
          <a:xfrm rot="10800000">
            <a:off x="3431333" y="6015253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2A57D83-132F-4327-A2B2-ADCA17595A44}"/>
              </a:ext>
            </a:extLst>
          </p:cNvPr>
          <p:cNvSpPr/>
          <p:nvPr/>
        </p:nvSpPr>
        <p:spPr>
          <a:xfrm rot="5400000">
            <a:off x="5660510" y="4504027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B2424-5F66-42E8-9DA0-47D49A411016}"/>
              </a:ext>
            </a:extLst>
          </p:cNvPr>
          <p:cNvSpPr txBox="1"/>
          <p:nvPr/>
        </p:nvSpPr>
        <p:spPr>
          <a:xfrm>
            <a:off x="7431570" y="3297146"/>
            <a:ext cx="452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to be done PRE-</a:t>
            </a:r>
            <a:r>
              <a:rPr lang="en-US" dirty="0" err="1"/>
              <a:t>voxelisation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2EEE-E0A8-47CE-8C82-922E0D99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335E-87F4-4933-8AD5-0BBA93E1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all normal of all planes</a:t>
            </a:r>
          </a:p>
          <a:p>
            <a:r>
              <a:rPr lang="en-US" dirty="0"/>
              <a:t>Add areas of normal that point in the same direction</a:t>
            </a:r>
          </a:p>
          <a:p>
            <a:r>
              <a:rPr lang="en-US" dirty="0"/>
              <a:t>Sort by area </a:t>
            </a:r>
          </a:p>
          <a:p>
            <a:r>
              <a:rPr lang="en-US" dirty="0"/>
              <a:t>Turn file so normal are parallel to axes</a:t>
            </a:r>
          </a:p>
          <a:p>
            <a:r>
              <a:rPr lang="en-US" dirty="0" err="1"/>
              <a:t>Voxelize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513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F6EE-F697-4177-89C0-4DFC7661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turning</a:t>
            </a:r>
          </a:p>
        </p:txBody>
      </p:sp>
      <p:pic>
        <p:nvPicPr>
          <p:cNvPr id="9" name="Content Placeholder 8" descr="Icon&#10;&#10;Description automatically generated">
            <a:extLst>
              <a:ext uri="{FF2B5EF4-FFF2-40B4-BE49-F238E27FC236}">
                <a16:creationId xmlns:a16="http://schemas.microsoft.com/office/drawing/2014/main" id="{D4CDB285-629B-4B3F-ADB2-64D036B6C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2" y="2345388"/>
            <a:ext cx="3016513" cy="3016513"/>
          </a:xfr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73E0C4B-BC0B-4CEA-9120-E4DB6A43E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83" y="245477"/>
            <a:ext cx="2890421" cy="2890421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B17A143A-3C21-43FE-ABE6-8B4DCD882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79" y="3585839"/>
            <a:ext cx="3272161" cy="327216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CD39202-8A9B-4AD7-83C7-69E91D958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139" y="349188"/>
            <a:ext cx="2316332" cy="2316332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CFD6FFE-FA60-418B-909A-73062917CF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567" y="3816449"/>
            <a:ext cx="2560701" cy="256070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425DB2-B9A1-4C2E-9063-4C558E2D2A8A}"/>
              </a:ext>
            </a:extLst>
          </p:cNvPr>
          <p:cNvSpPr/>
          <p:nvPr/>
        </p:nvSpPr>
        <p:spPr>
          <a:xfrm rot="10800000">
            <a:off x="7295098" y="1360249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F237B54-2AA9-4097-82EA-4A3295007489}"/>
              </a:ext>
            </a:extLst>
          </p:cNvPr>
          <p:cNvSpPr/>
          <p:nvPr/>
        </p:nvSpPr>
        <p:spPr>
          <a:xfrm rot="10800000">
            <a:off x="11362123" y="1069435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C055254-96E5-4A23-92C3-C53D2ACE6565}"/>
              </a:ext>
            </a:extLst>
          </p:cNvPr>
          <p:cNvSpPr/>
          <p:nvPr/>
        </p:nvSpPr>
        <p:spPr>
          <a:xfrm rot="10800000">
            <a:off x="7628011" y="5057980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632493E-72AE-4AEE-AC05-5FC0D45691DC}"/>
              </a:ext>
            </a:extLst>
          </p:cNvPr>
          <p:cNvSpPr/>
          <p:nvPr/>
        </p:nvSpPr>
        <p:spPr>
          <a:xfrm rot="16200000">
            <a:off x="9379073" y="6057554"/>
            <a:ext cx="861134" cy="63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71A46E-9C91-4A87-97A4-1A2A8D6EB3DB}"/>
              </a:ext>
            </a:extLst>
          </p:cNvPr>
          <p:cNvSpPr txBox="1"/>
          <p:nvPr/>
        </p:nvSpPr>
        <p:spPr>
          <a:xfrm>
            <a:off x="577049" y="5644303"/>
            <a:ext cx="3151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combine recognized features</a:t>
            </a:r>
          </a:p>
          <a:p>
            <a:endParaRPr lang="en-US" dirty="0"/>
          </a:p>
          <a:p>
            <a:r>
              <a:rPr lang="en-US" dirty="0"/>
              <a:t>Ascii VS binary</a:t>
            </a:r>
          </a:p>
          <a:p>
            <a:endParaRPr lang="en-US" dirty="0"/>
          </a:p>
          <a:p>
            <a:r>
              <a:rPr lang="en-US" dirty="0"/>
              <a:t>Have Z values of planes to turn back and assign to original </a:t>
            </a:r>
            <a:r>
              <a:rPr lang="en-US" dirty="0" err="1"/>
              <a:t>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7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9BAF-55A0-4CD7-AC0B-EF9A78C6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5431" cy="5804856"/>
          </a:xfrm>
        </p:spPr>
        <p:txBody>
          <a:bodyPr>
            <a:normAutofit/>
          </a:bodyPr>
          <a:lstStyle/>
          <a:p>
            <a:r>
              <a:rPr lang="en-US" sz="13800" b="1" dirty="0"/>
              <a:t>NEW 11.8.2021</a:t>
            </a:r>
          </a:p>
        </p:txBody>
      </p:sp>
    </p:spTree>
    <p:extLst>
      <p:ext uri="{BB962C8B-B14F-4D97-AF65-F5344CB8AC3E}">
        <p14:creationId xmlns:p14="http://schemas.microsoft.com/office/powerpoint/2010/main" val="38964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90C0-44FD-411A-BE7E-92FFC757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glue everything together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05F1-87F2-416D-ADAA-047ADC25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FLOWCHART NEEDED (TO DO) </a:t>
            </a:r>
          </a:p>
        </p:txBody>
      </p:sp>
    </p:spTree>
    <p:extLst>
      <p:ext uri="{BB962C8B-B14F-4D97-AF65-F5344CB8AC3E}">
        <p14:creationId xmlns:p14="http://schemas.microsoft.com/office/powerpoint/2010/main" val="349277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Size not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BA1B-AA92-4FF2-958C-100A35B4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744D-6898-4092-A898-CBBF996C6A6D}"/>
              </a:ext>
            </a:extLst>
          </p:cNvPr>
          <p:cNvSpPr/>
          <p:nvPr/>
        </p:nvSpPr>
        <p:spPr>
          <a:xfrm>
            <a:off x="1207364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3B4AC-2F5F-4880-A697-0A48D806C944}"/>
              </a:ext>
            </a:extLst>
          </p:cNvPr>
          <p:cNvSpPr/>
          <p:nvPr/>
        </p:nvSpPr>
        <p:spPr>
          <a:xfrm>
            <a:off x="5905131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F8C34B-BE20-4B20-9416-24FAC8235907}"/>
              </a:ext>
            </a:extLst>
          </p:cNvPr>
          <p:cNvGrpSpPr/>
          <p:nvPr/>
        </p:nvGrpSpPr>
        <p:grpSpPr>
          <a:xfrm>
            <a:off x="1207364" y="2589745"/>
            <a:ext cx="2823098" cy="2823098"/>
            <a:chOff x="1207364" y="2589745"/>
            <a:chExt cx="2823098" cy="28230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3F1281-BEB7-4B3B-9F4E-8B3130C7607A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54B77B-71DC-4741-A60B-2BAEF9E3B83C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B0E025-24DE-4EC2-8781-FB80F2E1B41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5905131" y="2006260"/>
            <a:ext cx="2823098" cy="2823098"/>
            <a:chOff x="1207364" y="2589745"/>
            <a:chExt cx="2823098" cy="28230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F8C0ADB-24ED-45CB-A851-FF9730CE7CF3}"/>
              </a:ext>
            </a:extLst>
          </p:cNvPr>
          <p:cNvSpPr/>
          <p:nvPr/>
        </p:nvSpPr>
        <p:spPr>
          <a:xfrm>
            <a:off x="4473968" y="3750531"/>
            <a:ext cx="666580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83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Where is it placed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C744D-6898-4092-A898-CBBF996C6A6D}"/>
              </a:ext>
            </a:extLst>
          </p:cNvPr>
          <p:cNvSpPr/>
          <p:nvPr/>
        </p:nvSpPr>
        <p:spPr>
          <a:xfrm>
            <a:off x="1207364" y="2589745"/>
            <a:ext cx="2823098" cy="28230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13B4AC-2F5F-4880-A697-0A48D806C944}"/>
              </a:ext>
            </a:extLst>
          </p:cNvPr>
          <p:cNvSpPr/>
          <p:nvPr/>
        </p:nvSpPr>
        <p:spPr>
          <a:xfrm>
            <a:off x="5919833" y="2688627"/>
            <a:ext cx="2660340" cy="266034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3F1281-BEB7-4B3B-9F4E-8B3130C7607A}"/>
              </a:ext>
            </a:extLst>
          </p:cNvPr>
          <p:cNvSpPr/>
          <p:nvPr/>
        </p:nvSpPr>
        <p:spPr>
          <a:xfrm>
            <a:off x="1207364" y="2589745"/>
            <a:ext cx="1269506" cy="282309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4B77B-71DC-4741-A60B-2BAEF9E3B83C}"/>
              </a:ext>
            </a:extLst>
          </p:cNvPr>
          <p:cNvSpPr/>
          <p:nvPr/>
        </p:nvSpPr>
        <p:spPr>
          <a:xfrm>
            <a:off x="1207364" y="4350058"/>
            <a:ext cx="2512380" cy="10627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B0E025-24DE-4EC2-8781-FB80F2E1B419}"/>
              </a:ext>
            </a:extLst>
          </p:cNvPr>
          <p:cNvSpPr/>
          <p:nvPr/>
        </p:nvSpPr>
        <p:spPr>
          <a:xfrm rot="2919803">
            <a:off x="1726529" y="3905391"/>
            <a:ext cx="1932852" cy="5661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6345517" y="2999191"/>
            <a:ext cx="1794269" cy="1984490"/>
            <a:chOff x="1207364" y="2589745"/>
            <a:chExt cx="2518459" cy="282309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7"/>
              <a:ext cx="2518459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F8C0ADB-24ED-45CB-A851-FF9730CE7CF3}"/>
              </a:ext>
            </a:extLst>
          </p:cNvPr>
          <p:cNvSpPr/>
          <p:nvPr/>
        </p:nvSpPr>
        <p:spPr>
          <a:xfrm>
            <a:off x="4695437" y="3677644"/>
            <a:ext cx="666580" cy="47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B0D92-2431-49B1-9CDC-7BA34C4DF142}"/>
              </a:ext>
            </a:extLst>
          </p:cNvPr>
          <p:cNvSpPr txBox="1"/>
          <p:nvPr/>
        </p:nvSpPr>
        <p:spPr>
          <a:xfrm>
            <a:off x="9232777" y="2734322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top 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13FDD2-09C0-4CD8-8DFD-3AF726FCE264}"/>
              </a:ext>
            </a:extLst>
          </p:cNvPr>
          <p:cNvSpPr txBox="1"/>
          <p:nvPr/>
        </p:nvSpPr>
        <p:spPr>
          <a:xfrm>
            <a:off x="9113661" y="4881450"/>
            <a:ext cx="16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bottom 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18530-0396-4D21-8B72-E026C7C391D7}"/>
              </a:ext>
            </a:extLst>
          </p:cNvPr>
          <p:cNvSpPr txBox="1"/>
          <p:nvPr/>
        </p:nvSpPr>
        <p:spPr>
          <a:xfrm>
            <a:off x="9063616" y="3838509"/>
            <a:ext cx="16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center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427B8-8280-4146-A707-075256B46A1C}"/>
              </a:ext>
            </a:extLst>
          </p:cNvPr>
          <p:cNvSpPr txBox="1"/>
          <p:nvPr/>
        </p:nvSpPr>
        <p:spPr>
          <a:xfrm>
            <a:off x="3542944" y="6019470"/>
            <a:ext cx="596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needed – for Z direction</a:t>
            </a:r>
          </a:p>
          <a:p>
            <a:r>
              <a:rPr lang="en-US" dirty="0">
                <a:highlight>
                  <a:srgbClr val="00FF00"/>
                </a:highlight>
              </a:rPr>
              <a:t>Angle needed - for turning </a:t>
            </a:r>
          </a:p>
          <a:p>
            <a:r>
              <a:rPr lang="en-US" dirty="0">
                <a:highlight>
                  <a:srgbClr val="FFFF00"/>
                </a:highlight>
              </a:rPr>
              <a:t>relative size change needed – for scaling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164E29-B513-4723-85AF-1FBF021834C9}"/>
              </a:ext>
            </a:extLst>
          </p:cNvPr>
          <p:cNvSpPr/>
          <p:nvPr/>
        </p:nvSpPr>
        <p:spPr>
          <a:xfrm rot="2981511">
            <a:off x="2293443" y="3785264"/>
            <a:ext cx="501589" cy="6375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BFBBD0-A30B-4534-A33B-E6B8D83F5EDF}"/>
              </a:ext>
            </a:extLst>
          </p:cNvPr>
          <p:cNvSpPr/>
          <p:nvPr/>
        </p:nvSpPr>
        <p:spPr>
          <a:xfrm>
            <a:off x="7104450" y="3758935"/>
            <a:ext cx="501589" cy="6375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30ACE3-6B8F-4310-8FC4-74C1A063D1C2}"/>
              </a:ext>
            </a:extLst>
          </p:cNvPr>
          <p:cNvCxnSpPr/>
          <p:nvPr/>
        </p:nvCxnSpPr>
        <p:spPr>
          <a:xfrm>
            <a:off x="7451211" y="1328252"/>
            <a:ext cx="0" cy="173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6857E5-27CC-4C97-9EF9-5C74286EF4D7}"/>
              </a:ext>
            </a:extLst>
          </p:cNvPr>
          <p:cNvCxnSpPr/>
          <p:nvPr/>
        </p:nvCxnSpPr>
        <p:spPr>
          <a:xfrm flipV="1">
            <a:off x="1217550" y="2197408"/>
            <a:ext cx="3311370" cy="32822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45B923-BD2C-4F4A-87F2-2B909D3982EB}"/>
              </a:ext>
            </a:extLst>
          </p:cNvPr>
          <p:cNvCxnSpPr>
            <a:cxnSpLocks/>
          </p:cNvCxnSpPr>
          <p:nvPr/>
        </p:nvCxnSpPr>
        <p:spPr>
          <a:xfrm>
            <a:off x="2448322" y="2483936"/>
            <a:ext cx="1745872" cy="2222215"/>
          </a:xfrm>
          <a:prstGeom prst="line">
            <a:avLst/>
          </a:prstGeom>
          <a:ln w="412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61CB99-5E67-4D73-A20D-8FFD8798DF4E}"/>
              </a:ext>
            </a:extLst>
          </p:cNvPr>
          <p:cNvSpPr txBox="1"/>
          <p:nvPr/>
        </p:nvSpPr>
        <p:spPr>
          <a:xfrm>
            <a:off x="2492903" y="5504707"/>
            <a:ext cx="40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CAA9B3-1806-4F47-8BA7-48D34E9C4633}"/>
              </a:ext>
            </a:extLst>
          </p:cNvPr>
          <p:cNvSpPr txBox="1"/>
          <p:nvPr/>
        </p:nvSpPr>
        <p:spPr>
          <a:xfrm>
            <a:off x="790595" y="3834131"/>
            <a:ext cx="24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7E5659-F2FE-4EF0-8DC3-8927739F71E0}"/>
              </a:ext>
            </a:extLst>
          </p:cNvPr>
          <p:cNvSpPr txBox="1"/>
          <p:nvPr/>
        </p:nvSpPr>
        <p:spPr>
          <a:xfrm>
            <a:off x="1832432" y="3502062"/>
            <a:ext cx="129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X*(2)**0.5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C329FD-2751-4D96-94DF-5C8B1D0F31B7}"/>
              </a:ext>
            </a:extLst>
          </p:cNvPr>
          <p:cNvSpPr txBox="1"/>
          <p:nvPr/>
        </p:nvSpPr>
        <p:spPr>
          <a:xfrm>
            <a:off x="4820574" y="298358"/>
            <a:ext cx="507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X2+x2 = c2 </a:t>
            </a:r>
            <a:r>
              <a:rPr lang="en-US" dirty="0">
                <a:sym typeface="Wingdings" panose="05000000000000000000" pitchFamily="2" charset="2"/>
              </a:rPr>
              <a:t> c= q2 (2 x2) = x* q2 (2)  f = c/x = q2(2)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19EF8F-1F17-477D-9A31-68A6BE38A83F}"/>
              </a:ext>
            </a:extLst>
          </p:cNvPr>
          <p:cNvCxnSpPr/>
          <p:nvPr/>
        </p:nvCxnSpPr>
        <p:spPr>
          <a:xfrm>
            <a:off x="7045152" y="3613212"/>
            <a:ext cx="6013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7242CEC-0123-4BCF-BC73-D43A038477D6}"/>
              </a:ext>
            </a:extLst>
          </p:cNvPr>
          <p:cNvSpPr txBox="1"/>
          <p:nvPr/>
        </p:nvSpPr>
        <p:spPr>
          <a:xfrm>
            <a:off x="7153588" y="32712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6ED860-D784-496B-B891-1B108395B728}"/>
              </a:ext>
            </a:extLst>
          </p:cNvPr>
          <p:cNvCxnSpPr>
            <a:cxnSpLocks/>
          </p:cNvCxnSpPr>
          <p:nvPr/>
        </p:nvCxnSpPr>
        <p:spPr>
          <a:xfrm>
            <a:off x="2756538" y="3598867"/>
            <a:ext cx="344898" cy="42579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DA8842-46B1-4B87-9A62-D3C3F4D5D2A9}"/>
              </a:ext>
            </a:extLst>
          </p:cNvPr>
          <p:cNvSpPr txBox="1"/>
          <p:nvPr/>
        </p:nvSpPr>
        <p:spPr>
          <a:xfrm>
            <a:off x="3008457" y="359886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A*</a:t>
            </a:r>
            <a:r>
              <a:rPr lang="en-US" dirty="0" err="1"/>
              <a:t>squ</a:t>
            </a:r>
            <a:r>
              <a:rPr lang="en-US" dirty="0"/>
              <a:t>(2)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F6D504-1CEF-462E-91E1-FC60C827B5D6}"/>
              </a:ext>
            </a:extLst>
          </p:cNvPr>
          <p:cNvCxnSpPr/>
          <p:nvPr/>
        </p:nvCxnSpPr>
        <p:spPr>
          <a:xfrm flipV="1">
            <a:off x="3207454" y="4868029"/>
            <a:ext cx="1279693" cy="10665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324C32E-1A80-4DD0-BEB2-1482C6AF67B1}"/>
              </a:ext>
            </a:extLst>
          </p:cNvPr>
          <p:cNvSpPr txBox="1"/>
          <p:nvPr/>
        </p:nvSpPr>
        <p:spPr>
          <a:xfrm>
            <a:off x="8904303" y="5689373"/>
            <a:ext cx="183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 min max</a:t>
            </a:r>
          </a:p>
          <a:p>
            <a:r>
              <a:rPr lang="en-US" dirty="0"/>
              <a:t>Y2 min, max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BE733-0BD8-4238-981D-645EA4DEDA44}"/>
              </a:ext>
            </a:extLst>
          </p:cNvPr>
          <p:cNvSpPr txBox="1"/>
          <p:nvPr/>
        </p:nvSpPr>
        <p:spPr>
          <a:xfrm>
            <a:off x="317900" y="3841986"/>
            <a:ext cx="48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F8D39B-2EA6-4B0E-97C2-1D95F6B46936}"/>
              </a:ext>
            </a:extLst>
          </p:cNvPr>
          <p:cNvCxnSpPr/>
          <p:nvPr/>
        </p:nvCxnSpPr>
        <p:spPr>
          <a:xfrm flipV="1">
            <a:off x="537121" y="1999975"/>
            <a:ext cx="1279693" cy="106658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51A9FC-9FF4-46C3-85A6-C1A0F52EA819}"/>
              </a:ext>
            </a:extLst>
          </p:cNvPr>
          <p:cNvSpPr txBox="1"/>
          <p:nvPr/>
        </p:nvSpPr>
        <p:spPr>
          <a:xfrm>
            <a:off x="639963" y="1999975"/>
            <a:ext cx="56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F8DB-958F-495B-B72A-EBA554A1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.STL to .</a:t>
            </a:r>
            <a:r>
              <a:rPr lang="en-US" dirty="0" err="1"/>
              <a:t>binvox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AFA1-6BAA-414C-9877-3A77365D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.</a:t>
            </a:r>
            <a:r>
              <a:rPr lang="en-US" dirty="0" err="1"/>
              <a:t>binvox</a:t>
            </a:r>
            <a:r>
              <a:rPr lang="en-US" dirty="0"/>
              <a:t> dim is 512x512x512 = squeezing everything into 512 voxels</a:t>
            </a:r>
          </a:p>
          <a:p>
            <a:r>
              <a:rPr lang="en-US" dirty="0"/>
              <a:t>Loss of resolution if a feature is less than 1/512 of max length</a:t>
            </a:r>
          </a:p>
          <a:p>
            <a:pPr lvl="1"/>
            <a:r>
              <a:rPr lang="en-US" dirty="0"/>
              <a:t>Otherwise increase of resolution	</a:t>
            </a:r>
          </a:p>
          <a:p>
            <a:endParaRPr lang="en-US" dirty="0"/>
          </a:p>
          <a:p>
            <a:r>
              <a:rPr lang="en-US" dirty="0"/>
              <a:t>How to increase .</a:t>
            </a:r>
            <a:r>
              <a:rPr lang="en-US" dirty="0" err="1"/>
              <a:t>binvox</a:t>
            </a:r>
            <a:r>
              <a:rPr lang="en-US" dirty="0"/>
              <a:t> dim?	</a:t>
            </a:r>
          </a:p>
          <a:p>
            <a:pPr lvl="1"/>
            <a:r>
              <a:rPr lang="en-US" dirty="0"/>
              <a:t>Crack binvox.exe / decompile – not a good idea / 99 $ (max 4200 voxels)</a:t>
            </a:r>
          </a:p>
          <a:p>
            <a:pPr lvl="1"/>
            <a:r>
              <a:rPr lang="en-US" dirty="0"/>
              <a:t>Segment STL into parts – then 512 </a:t>
            </a:r>
            <a:r>
              <a:rPr lang="en-US" dirty="0" err="1"/>
              <a:t>binvox</a:t>
            </a:r>
            <a:endParaRPr lang="en-US" dirty="0"/>
          </a:p>
          <a:p>
            <a:pPr lvl="2"/>
            <a:r>
              <a:rPr lang="en-US" dirty="0"/>
              <a:t>Deleting vertices ?</a:t>
            </a:r>
          </a:p>
          <a:p>
            <a:pPr lvl="2"/>
            <a:r>
              <a:rPr lang="en-US" dirty="0"/>
              <a:t>Complicated , idk</a:t>
            </a:r>
          </a:p>
        </p:txBody>
      </p:sp>
    </p:spTree>
    <p:extLst>
      <p:ext uri="{BB962C8B-B14F-4D97-AF65-F5344CB8AC3E}">
        <p14:creationId xmlns:p14="http://schemas.microsoft.com/office/powerpoint/2010/main" val="4242319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43D2-8A7D-484E-A7BF-60A652D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– problem = Size not constant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F8C34B-BE20-4B20-9416-24FAC8235907}"/>
              </a:ext>
            </a:extLst>
          </p:cNvPr>
          <p:cNvGrpSpPr/>
          <p:nvPr/>
        </p:nvGrpSpPr>
        <p:grpSpPr>
          <a:xfrm>
            <a:off x="3480187" y="3006996"/>
            <a:ext cx="2823098" cy="2823098"/>
            <a:chOff x="1207364" y="2589745"/>
            <a:chExt cx="2823098" cy="28230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3F1281-BEB7-4B3B-9F4E-8B3130C7607A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54B77B-71DC-4741-A60B-2BAEF9E3B83C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B0E025-24DE-4EC2-8781-FB80F2E1B41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5F5004-6699-4ECF-AE7E-37923DCB299D}"/>
              </a:ext>
            </a:extLst>
          </p:cNvPr>
          <p:cNvGrpSpPr/>
          <p:nvPr/>
        </p:nvGrpSpPr>
        <p:grpSpPr>
          <a:xfrm rot="18780857">
            <a:off x="2006493" y="2419890"/>
            <a:ext cx="2823098" cy="2823098"/>
            <a:chOff x="1207364" y="2589745"/>
            <a:chExt cx="2823098" cy="2823098"/>
          </a:xfrm>
          <a:solidFill>
            <a:srgbClr val="FF000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9FB71-0909-480B-ADD9-09D9E90B3852}"/>
                </a:ext>
              </a:extLst>
            </p:cNvPr>
            <p:cNvSpPr/>
            <p:nvPr/>
          </p:nvSpPr>
          <p:spPr>
            <a:xfrm>
              <a:off x="1207364" y="2589745"/>
              <a:ext cx="1269506" cy="282309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0B858-A66D-4F66-817D-CD2B0C7085B0}"/>
                </a:ext>
              </a:extLst>
            </p:cNvPr>
            <p:cNvSpPr/>
            <p:nvPr/>
          </p:nvSpPr>
          <p:spPr>
            <a:xfrm>
              <a:off x="1207364" y="4350058"/>
              <a:ext cx="2823098" cy="106278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6F58CC-D11C-420A-B045-613EED7C5749}"/>
                </a:ext>
              </a:extLst>
            </p:cNvPr>
            <p:cNvSpPr/>
            <p:nvPr/>
          </p:nvSpPr>
          <p:spPr>
            <a:xfrm rot="2919803">
              <a:off x="1726529" y="3905391"/>
              <a:ext cx="1932852" cy="566116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BFB854C2-3EBA-48AA-A507-E9B306BE242F}"/>
              </a:ext>
            </a:extLst>
          </p:cNvPr>
          <p:cNvSpPr/>
          <p:nvPr/>
        </p:nvSpPr>
        <p:spPr>
          <a:xfrm>
            <a:off x="3284878" y="5696934"/>
            <a:ext cx="390617" cy="31959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6138F-772F-4DA7-B8A0-D3D763E4A3ED}"/>
              </a:ext>
            </a:extLst>
          </p:cNvPr>
          <p:cNvSpPr txBox="1"/>
          <p:nvPr/>
        </p:nvSpPr>
        <p:spPr>
          <a:xfrm>
            <a:off x="7457243" y="2734322"/>
            <a:ext cx="3604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xmax</a:t>
            </a:r>
            <a:endParaRPr lang="en-US" dirty="0"/>
          </a:p>
          <a:p>
            <a:r>
              <a:rPr lang="en-US" dirty="0" err="1"/>
              <a:t>Yin,ymax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CE8C4-646E-4269-B2BD-D7E1DA6CD1D7}"/>
              </a:ext>
            </a:extLst>
          </p:cNvPr>
          <p:cNvSpPr txBox="1"/>
          <p:nvPr/>
        </p:nvSpPr>
        <p:spPr>
          <a:xfrm>
            <a:off x="8016536" y="4705165"/>
            <a:ext cx="2911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IS POSSIBLE</a:t>
            </a:r>
          </a:p>
        </p:txBody>
      </p:sp>
    </p:spTree>
    <p:extLst>
      <p:ext uri="{BB962C8B-B14F-4D97-AF65-F5344CB8AC3E}">
        <p14:creationId xmlns:p14="http://schemas.microsoft.com/office/powerpoint/2010/main" val="1891127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DBB2-9E77-4169-9A29-8C77E4AF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achievements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5825-17D2-4385-863B-25A875798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Solved Deprecated version problem</a:t>
            </a:r>
          </a:p>
          <a:p>
            <a:r>
              <a:rPr lang="en-US" dirty="0"/>
              <a:t>Updated all libs to newest version</a:t>
            </a:r>
          </a:p>
        </p:txBody>
      </p:sp>
    </p:spTree>
    <p:extLst>
      <p:ext uri="{BB962C8B-B14F-4D97-AF65-F5344CB8AC3E}">
        <p14:creationId xmlns:p14="http://schemas.microsoft.com/office/powerpoint/2010/main" val="295002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9EFB-4E33-4B05-A45C-925EB6B7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47AE-88F2-457B-8CE1-5C8EC5FD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 optimization ???</a:t>
            </a:r>
          </a:p>
          <a:p>
            <a:r>
              <a:rPr lang="en-US" dirty="0"/>
              <a:t>Small scale test to validate results</a:t>
            </a:r>
          </a:p>
          <a:p>
            <a:r>
              <a:rPr lang="en-US" dirty="0"/>
              <a:t>What is the best aspect ratio to find features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CHANGE ALL .CPU TO. GPU !!!</a:t>
            </a:r>
          </a:p>
          <a:p>
            <a:endParaRPr lang="en-US" dirty="0"/>
          </a:p>
          <a:p>
            <a:r>
              <a:rPr lang="en-US" dirty="0"/>
              <a:t>Creating HD pictures takes the longest time ??????</a:t>
            </a:r>
          </a:p>
          <a:p>
            <a:r>
              <a:rPr lang="en-US" dirty="0"/>
              <a:t>Sometimes pushing to GPU is not recommended because not enough memory – ram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64A4-2F53-4216-9156-486DB696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42E1-138C-4CDF-8B82-DB0034D78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result</a:t>
            </a:r>
          </a:p>
          <a:p>
            <a:r>
              <a:rPr lang="en-US" dirty="0"/>
              <a:t>Grant extension</a:t>
            </a:r>
          </a:p>
        </p:txBody>
      </p:sp>
    </p:spTree>
    <p:extLst>
      <p:ext uri="{BB962C8B-B14F-4D97-AF65-F5344CB8AC3E}">
        <p14:creationId xmlns:p14="http://schemas.microsoft.com/office/powerpoint/2010/main" val="2610576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C8A4-4ADA-4687-AF83-F8AC0C82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09EC-FB1A-4116-B165-EF9AC516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Visualized in 3D ???</a:t>
            </a:r>
          </a:p>
        </p:txBody>
      </p:sp>
    </p:spTree>
    <p:extLst>
      <p:ext uri="{BB962C8B-B14F-4D97-AF65-F5344CB8AC3E}">
        <p14:creationId xmlns:p14="http://schemas.microsoft.com/office/powerpoint/2010/main" val="93909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1AC0-3FE3-49A4-A382-81562190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Create </a:t>
            </a:r>
            <a:r>
              <a:rPr lang="en-US" dirty="0" err="1"/>
              <a:t>binvox</a:t>
            </a:r>
            <a:r>
              <a:rPr lang="en-US" dirty="0"/>
              <a:t> with python!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2898-052D-4C83-9D81-03077DA8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TIME-INTENSIVE but POSSIBLE!!! (memory problems ?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)</a:t>
            </a:r>
          </a:p>
          <a:p>
            <a:r>
              <a:rPr lang="en-US" dirty="0"/>
              <a:t>Any part can be </a:t>
            </a:r>
            <a:r>
              <a:rPr lang="en-US" dirty="0" err="1"/>
              <a:t>voxelized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Stl</a:t>
            </a:r>
            <a:r>
              <a:rPr lang="en-US" dirty="0"/>
              <a:t> file in bounding box (x and y stay parallel) </a:t>
            </a:r>
            <a:r>
              <a:rPr lang="en-US" dirty="0">
                <a:sym typeface="Wingdings" panose="05000000000000000000" pitchFamily="2" charset="2"/>
              </a:rPr>
              <a:t> Orientation matters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76B01-5374-4CB9-9E3D-51A71B49E7A8}"/>
              </a:ext>
            </a:extLst>
          </p:cNvPr>
          <p:cNvSpPr/>
          <p:nvPr/>
        </p:nvSpPr>
        <p:spPr>
          <a:xfrm>
            <a:off x="1269507" y="3835153"/>
            <a:ext cx="4030462" cy="216615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325422-9CB0-4CF0-86A1-B58F69B024FA}"/>
              </a:ext>
            </a:extLst>
          </p:cNvPr>
          <p:cNvSpPr/>
          <p:nvPr/>
        </p:nvSpPr>
        <p:spPr>
          <a:xfrm>
            <a:off x="1295987" y="3870664"/>
            <a:ext cx="4003982" cy="2089603"/>
          </a:xfrm>
          <a:custGeom>
            <a:avLst/>
            <a:gdLst>
              <a:gd name="connsiteX0" fmla="*/ 568324 w 4003982"/>
              <a:gd name="connsiteY0" fmla="*/ 35511 h 2089603"/>
              <a:gd name="connsiteX1" fmla="*/ 568324 w 4003982"/>
              <a:gd name="connsiteY1" fmla="*/ 35511 h 2089603"/>
              <a:gd name="connsiteX2" fmla="*/ 88930 w 4003982"/>
              <a:gd name="connsiteY2" fmla="*/ 355107 h 2089603"/>
              <a:gd name="connsiteX3" fmla="*/ 26786 w 4003982"/>
              <a:gd name="connsiteY3" fmla="*/ 408373 h 2089603"/>
              <a:gd name="connsiteX4" fmla="*/ 80052 w 4003982"/>
              <a:gd name="connsiteY4" fmla="*/ 727969 h 2089603"/>
              <a:gd name="connsiteX5" fmla="*/ 71174 w 4003982"/>
              <a:gd name="connsiteY5" fmla="*/ 896645 h 2089603"/>
              <a:gd name="connsiteX6" fmla="*/ 44541 w 4003982"/>
              <a:gd name="connsiteY6" fmla="*/ 985421 h 2089603"/>
              <a:gd name="connsiteX7" fmla="*/ 153 w 4003982"/>
              <a:gd name="connsiteY7" fmla="*/ 1535837 h 2089603"/>
              <a:gd name="connsiteX8" fmla="*/ 44541 w 4003982"/>
              <a:gd name="connsiteY8" fmla="*/ 1562470 h 2089603"/>
              <a:gd name="connsiteX9" fmla="*/ 124440 w 4003982"/>
              <a:gd name="connsiteY9" fmla="*/ 1624614 h 2089603"/>
              <a:gd name="connsiteX10" fmla="*/ 319749 w 4003982"/>
              <a:gd name="connsiteY10" fmla="*/ 1828800 h 2089603"/>
              <a:gd name="connsiteX11" fmla="*/ 417403 w 4003982"/>
              <a:gd name="connsiteY11" fmla="*/ 1935332 h 2089603"/>
              <a:gd name="connsiteX12" fmla="*/ 488425 w 4003982"/>
              <a:gd name="connsiteY12" fmla="*/ 2006353 h 2089603"/>
              <a:gd name="connsiteX13" fmla="*/ 532813 w 4003982"/>
              <a:gd name="connsiteY13" fmla="*/ 2059619 h 2089603"/>
              <a:gd name="connsiteX14" fmla="*/ 728122 w 4003982"/>
              <a:gd name="connsiteY14" fmla="*/ 2068497 h 2089603"/>
              <a:gd name="connsiteX15" fmla="*/ 1864463 w 4003982"/>
              <a:gd name="connsiteY15" fmla="*/ 2059619 h 2089603"/>
              <a:gd name="connsiteX16" fmla="*/ 2485900 w 4003982"/>
              <a:gd name="connsiteY16" fmla="*/ 2077375 h 2089603"/>
              <a:gd name="connsiteX17" fmla="*/ 3027438 w 4003982"/>
              <a:gd name="connsiteY17" fmla="*/ 2068497 h 2089603"/>
              <a:gd name="connsiteX18" fmla="*/ 3142848 w 4003982"/>
              <a:gd name="connsiteY18" fmla="*/ 2032986 h 2089603"/>
              <a:gd name="connsiteX19" fmla="*/ 3240502 w 4003982"/>
              <a:gd name="connsiteY19" fmla="*/ 1944210 h 2089603"/>
              <a:gd name="connsiteX20" fmla="*/ 3320401 w 4003982"/>
              <a:gd name="connsiteY20" fmla="*/ 1882066 h 2089603"/>
              <a:gd name="connsiteX21" fmla="*/ 3568976 w 4003982"/>
              <a:gd name="connsiteY21" fmla="*/ 1740023 h 2089603"/>
              <a:gd name="connsiteX22" fmla="*/ 3693263 w 4003982"/>
              <a:gd name="connsiteY22" fmla="*/ 1660124 h 2089603"/>
              <a:gd name="connsiteX23" fmla="*/ 3861939 w 4003982"/>
              <a:gd name="connsiteY23" fmla="*/ 1597981 h 2089603"/>
              <a:gd name="connsiteX24" fmla="*/ 3941838 w 4003982"/>
              <a:gd name="connsiteY24" fmla="*/ 1562470 h 2089603"/>
              <a:gd name="connsiteX25" fmla="*/ 3977349 w 4003982"/>
              <a:gd name="connsiteY25" fmla="*/ 1535837 h 2089603"/>
              <a:gd name="connsiteX26" fmla="*/ 3986227 w 4003982"/>
              <a:gd name="connsiteY26" fmla="*/ 1491449 h 2089603"/>
              <a:gd name="connsiteX27" fmla="*/ 3995104 w 4003982"/>
              <a:gd name="connsiteY27" fmla="*/ 1118586 h 2089603"/>
              <a:gd name="connsiteX28" fmla="*/ 4003982 w 4003982"/>
              <a:gd name="connsiteY28" fmla="*/ 905522 h 2089603"/>
              <a:gd name="connsiteX29" fmla="*/ 3915205 w 4003982"/>
              <a:gd name="connsiteY29" fmla="*/ 798990 h 2089603"/>
              <a:gd name="connsiteX30" fmla="*/ 3506832 w 4003982"/>
              <a:gd name="connsiteY30" fmla="*/ 470517 h 2089603"/>
              <a:gd name="connsiteX31" fmla="*/ 3409178 w 4003982"/>
              <a:gd name="connsiteY31" fmla="*/ 337352 h 2089603"/>
              <a:gd name="connsiteX32" fmla="*/ 3347034 w 4003982"/>
              <a:gd name="connsiteY32" fmla="*/ 213064 h 2089603"/>
              <a:gd name="connsiteX33" fmla="*/ 3320401 w 4003982"/>
              <a:gd name="connsiteY33" fmla="*/ 150920 h 2089603"/>
              <a:gd name="connsiteX34" fmla="*/ 3284891 w 4003982"/>
              <a:gd name="connsiteY34" fmla="*/ 106532 h 2089603"/>
              <a:gd name="connsiteX35" fmla="*/ 3249380 w 4003982"/>
              <a:gd name="connsiteY35" fmla="*/ 35511 h 2089603"/>
              <a:gd name="connsiteX36" fmla="*/ 3222747 w 4003982"/>
              <a:gd name="connsiteY36" fmla="*/ 26633 h 2089603"/>
              <a:gd name="connsiteX37" fmla="*/ 3098460 w 4003982"/>
              <a:gd name="connsiteY37" fmla="*/ 0 h 2089603"/>
              <a:gd name="connsiteX38" fmla="*/ 1749054 w 4003982"/>
              <a:gd name="connsiteY38" fmla="*/ 17755 h 2089603"/>
              <a:gd name="connsiteX39" fmla="*/ 1154250 w 4003982"/>
              <a:gd name="connsiteY39" fmla="*/ 8878 h 2089603"/>
              <a:gd name="connsiteX40" fmla="*/ 577201 w 4003982"/>
              <a:gd name="connsiteY40" fmla="*/ 17755 h 2089603"/>
              <a:gd name="connsiteX41" fmla="*/ 568324 w 4003982"/>
              <a:gd name="connsiteY41" fmla="*/ 35511 h 208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003982" h="2089603">
                <a:moveTo>
                  <a:pt x="568324" y="35511"/>
                </a:moveTo>
                <a:lnTo>
                  <a:pt x="568324" y="35511"/>
                </a:lnTo>
                <a:cubicBezTo>
                  <a:pt x="409710" y="126147"/>
                  <a:pt x="207195" y="236842"/>
                  <a:pt x="88930" y="355107"/>
                </a:cubicBezTo>
                <a:cubicBezTo>
                  <a:pt x="45874" y="398163"/>
                  <a:pt x="67348" y="381332"/>
                  <a:pt x="26786" y="408373"/>
                </a:cubicBezTo>
                <a:cubicBezTo>
                  <a:pt x="42917" y="489030"/>
                  <a:pt x="77528" y="639630"/>
                  <a:pt x="80052" y="727969"/>
                </a:cubicBezTo>
                <a:cubicBezTo>
                  <a:pt x="81660" y="784249"/>
                  <a:pt x="78867" y="840870"/>
                  <a:pt x="71174" y="896645"/>
                </a:cubicBezTo>
                <a:cubicBezTo>
                  <a:pt x="66953" y="927250"/>
                  <a:pt x="53419" y="955829"/>
                  <a:pt x="44541" y="985421"/>
                </a:cubicBezTo>
                <a:cubicBezTo>
                  <a:pt x="25105" y="1160341"/>
                  <a:pt x="-2301" y="1398412"/>
                  <a:pt x="153" y="1535837"/>
                </a:cubicBezTo>
                <a:cubicBezTo>
                  <a:pt x="461" y="1553089"/>
                  <a:pt x="30500" y="1552441"/>
                  <a:pt x="44541" y="1562470"/>
                </a:cubicBezTo>
                <a:cubicBezTo>
                  <a:pt x="71997" y="1582081"/>
                  <a:pt x="99048" y="1602396"/>
                  <a:pt x="124440" y="1624614"/>
                </a:cubicBezTo>
                <a:cubicBezTo>
                  <a:pt x="323729" y="1798992"/>
                  <a:pt x="197290" y="1685931"/>
                  <a:pt x="319749" y="1828800"/>
                </a:cubicBezTo>
                <a:cubicBezTo>
                  <a:pt x="351099" y="1865375"/>
                  <a:pt x="386373" y="1898484"/>
                  <a:pt x="417403" y="1935332"/>
                </a:cubicBezTo>
                <a:cubicBezTo>
                  <a:pt x="479626" y="2009222"/>
                  <a:pt x="433085" y="1987908"/>
                  <a:pt x="488425" y="2006353"/>
                </a:cubicBezTo>
                <a:cubicBezTo>
                  <a:pt x="503221" y="2024108"/>
                  <a:pt x="517594" y="2042225"/>
                  <a:pt x="532813" y="2059619"/>
                </a:cubicBezTo>
                <a:cubicBezTo>
                  <a:pt x="585930" y="2120325"/>
                  <a:pt x="588507" y="2070384"/>
                  <a:pt x="728122" y="2068497"/>
                </a:cubicBezTo>
                <a:lnTo>
                  <a:pt x="1864463" y="2059619"/>
                </a:lnTo>
                <a:cubicBezTo>
                  <a:pt x="2049255" y="2066463"/>
                  <a:pt x="2314117" y="2077375"/>
                  <a:pt x="2485900" y="2077375"/>
                </a:cubicBezTo>
                <a:cubicBezTo>
                  <a:pt x="2666437" y="2077375"/>
                  <a:pt x="2846925" y="2071456"/>
                  <a:pt x="3027438" y="2068497"/>
                </a:cubicBezTo>
                <a:cubicBezTo>
                  <a:pt x="3064168" y="2061151"/>
                  <a:pt x="3112074" y="2054042"/>
                  <a:pt x="3142848" y="2032986"/>
                </a:cubicBezTo>
                <a:cubicBezTo>
                  <a:pt x="3179155" y="2008145"/>
                  <a:pt x="3206983" y="1972701"/>
                  <a:pt x="3240502" y="1944210"/>
                </a:cubicBezTo>
                <a:cubicBezTo>
                  <a:pt x="3266210" y="1922358"/>
                  <a:pt x="3292703" y="1901334"/>
                  <a:pt x="3320401" y="1882066"/>
                </a:cubicBezTo>
                <a:cubicBezTo>
                  <a:pt x="3517188" y="1745171"/>
                  <a:pt x="3369097" y="1854240"/>
                  <a:pt x="3568976" y="1740023"/>
                </a:cubicBezTo>
                <a:cubicBezTo>
                  <a:pt x="3611738" y="1715587"/>
                  <a:pt x="3649899" y="1683474"/>
                  <a:pt x="3693263" y="1660124"/>
                </a:cubicBezTo>
                <a:cubicBezTo>
                  <a:pt x="3833400" y="1584666"/>
                  <a:pt x="3755124" y="1639064"/>
                  <a:pt x="3861939" y="1597981"/>
                </a:cubicBezTo>
                <a:cubicBezTo>
                  <a:pt x="4062292" y="1520922"/>
                  <a:pt x="3830980" y="1599424"/>
                  <a:pt x="3941838" y="1562470"/>
                </a:cubicBezTo>
                <a:cubicBezTo>
                  <a:pt x="3953675" y="1553592"/>
                  <a:pt x="3969507" y="1548384"/>
                  <a:pt x="3977349" y="1535837"/>
                </a:cubicBezTo>
                <a:cubicBezTo>
                  <a:pt x="3985346" y="1523042"/>
                  <a:pt x="3985586" y="1506524"/>
                  <a:pt x="3986227" y="1491449"/>
                </a:cubicBezTo>
                <a:cubicBezTo>
                  <a:pt x="3991512" y="1367239"/>
                  <a:pt x="3991338" y="1242852"/>
                  <a:pt x="3995104" y="1118586"/>
                </a:cubicBezTo>
                <a:cubicBezTo>
                  <a:pt x="3997257" y="1047536"/>
                  <a:pt x="4001023" y="976543"/>
                  <a:pt x="4003982" y="905522"/>
                </a:cubicBezTo>
                <a:cubicBezTo>
                  <a:pt x="3974390" y="870011"/>
                  <a:pt x="3950136" y="829264"/>
                  <a:pt x="3915205" y="798990"/>
                </a:cubicBezTo>
                <a:cubicBezTo>
                  <a:pt x="3758881" y="663509"/>
                  <a:pt x="3641917" y="654724"/>
                  <a:pt x="3506832" y="470517"/>
                </a:cubicBezTo>
                <a:cubicBezTo>
                  <a:pt x="3474281" y="426129"/>
                  <a:pt x="3438206" y="384120"/>
                  <a:pt x="3409178" y="337352"/>
                </a:cubicBezTo>
                <a:cubicBezTo>
                  <a:pt x="3384751" y="297997"/>
                  <a:pt x="3366948" y="254884"/>
                  <a:pt x="3347034" y="213064"/>
                </a:cubicBezTo>
                <a:cubicBezTo>
                  <a:pt x="3337345" y="192716"/>
                  <a:pt x="3331757" y="170387"/>
                  <a:pt x="3320401" y="150920"/>
                </a:cubicBezTo>
                <a:cubicBezTo>
                  <a:pt x="3310854" y="134553"/>
                  <a:pt x="3294822" y="122669"/>
                  <a:pt x="3284891" y="106532"/>
                </a:cubicBezTo>
                <a:cubicBezTo>
                  <a:pt x="3271019" y="83990"/>
                  <a:pt x="3265630" y="56404"/>
                  <a:pt x="3249380" y="35511"/>
                </a:cubicBezTo>
                <a:cubicBezTo>
                  <a:pt x="3243635" y="28124"/>
                  <a:pt x="3231117" y="30818"/>
                  <a:pt x="3222747" y="26633"/>
                </a:cubicBezTo>
                <a:cubicBezTo>
                  <a:pt x="3146989" y="-11246"/>
                  <a:pt x="3273918" y="15951"/>
                  <a:pt x="3098460" y="0"/>
                </a:cubicBezTo>
                <a:lnTo>
                  <a:pt x="1749054" y="17755"/>
                </a:lnTo>
                <a:cubicBezTo>
                  <a:pt x="1550764" y="17755"/>
                  <a:pt x="1352518" y="11837"/>
                  <a:pt x="1154250" y="8878"/>
                </a:cubicBezTo>
                <a:lnTo>
                  <a:pt x="577201" y="17755"/>
                </a:lnTo>
                <a:cubicBezTo>
                  <a:pt x="562118" y="18186"/>
                  <a:pt x="569803" y="32552"/>
                  <a:pt x="568324" y="3551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64188-2141-44DD-B417-3B35D425B929}"/>
              </a:ext>
            </a:extLst>
          </p:cNvPr>
          <p:cNvSpPr txBox="1"/>
          <p:nvPr/>
        </p:nvSpPr>
        <p:spPr>
          <a:xfrm>
            <a:off x="5406501" y="5805585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A2CB0-02AE-43CC-B03E-115A9A51BED9}"/>
              </a:ext>
            </a:extLst>
          </p:cNvPr>
          <p:cNvSpPr txBox="1"/>
          <p:nvPr/>
        </p:nvSpPr>
        <p:spPr>
          <a:xfrm>
            <a:off x="914400" y="3460294"/>
            <a:ext cx="4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9348B-BA15-4DE2-A22F-21888E79651F}"/>
              </a:ext>
            </a:extLst>
          </p:cNvPr>
          <p:cNvSpPr txBox="1"/>
          <p:nvPr/>
        </p:nvSpPr>
        <p:spPr>
          <a:xfrm>
            <a:off x="6418556" y="4350058"/>
            <a:ext cx="4838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Turning alg. Necessary !!!</a:t>
            </a:r>
          </a:p>
        </p:txBody>
      </p:sp>
    </p:spTree>
    <p:extLst>
      <p:ext uri="{BB962C8B-B14F-4D97-AF65-F5344CB8AC3E}">
        <p14:creationId xmlns:p14="http://schemas.microsoft.com/office/powerpoint/2010/main" val="9487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5E2-D489-4C82-A3DA-7047E72F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CE27-9E1F-4E9A-9BC2-0EF9B34BD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 picture from HD </a:t>
            </a:r>
            <a:r>
              <a:rPr lang="en-US" dirty="0" err="1"/>
              <a:t>binvox</a:t>
            </a:r>
            <a:endParaRPr lang="en-US" dirty="0"/>
          </a:p>
          <a:p>
            <a:r>
              <a:rPr lang="en-US" dirty="0"/>
              <a:t>Subdivide into 64x64 pix with overlap</a:t>
            </a:r>
          </a:p>
          <a:p>
            <a:r>
              <a:rPr lang="en-US" dirty="0"/>
              <a:t>Subdivide into 128x128 pix with overlap – resize to 64</a:t>
            </a:r>
          </a:p>
          <a:p>
            <a:r>
              <a:rPr lang="en-US" dirty="0"/>
              <a:t>Subdivide into 256x256 pix with overlap - resize to 64</a:t>
            </a:r>
          </a:p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61017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2FA57DC-EED5-40DF-A40A-AB81E543C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" y="2166938"/>
            <a:ext cx="3452813" cy="3457575"/>
          </a:xfr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35E7C87-9CFC-4109-9118-A2EBFD455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8" y="2166938"/>
            <a:ext cx="1692275" cy="1692275"/>
          </a:xfrm>
          <a:prstGeom prst="rect">
            <a:avLst/>
          </a:prstGeom>
        </p:spPr>
      </p:pic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84F3EA65-729D-4663-8FF0-13AC56AE9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38" y="3932238"/>
            <a:ext cx="1692275" cy="1692275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6B5FB710-5C58-401D-ADF0-805FDA9BF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2166938"/>
            <a:ext cx="3455988" cy="3457575"/>
          </a:xfrm>
          <a:prstGeom prst="rect">
            <a:avLst/>
          </a:prstGeom>
        </p:spPr>
      </p:pic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EE34AD46-BF4D-413C-93E5-39C688F9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175" y="2166938"/>
            <a:ext cx="1692275" cy="1692275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08E4298-4DAB-4594-8518-AB084CC0AF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175" y="3932238"/>
            <a:ext cx="1692275" cy="1692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29F75-22E1-4D9B-AE89-1C786EF4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155715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41F2-837D-49A3-A3F9-3D77B503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for precise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C67AB-C889-473F-828B-7FFAC8B0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all pictures</a:t>
            </a:r>
          </a:p>
          <a:p>
            <a:r>
              <a:rPr lang="en-US" dirty="0"/>
              <a:t>Find all features and position</a:t>
            </a:r>
          </a:p>
          <a:p>
            <a:r>
              <a:rPr lang="en-US" dirty="0"/>
              <a:t>Draw all BB on HD picture</a:t>
            </a:r>
          </a:p>
          <a:p>
            <a:r>
              <a:rPr lang="en-US" dirty="0"/>
              <a:t>If feature is found on 2 or more dimensioned pictures assume its true</a:t>
            </a:r>
          </a:p>
          <a:p>
            <a:r>
              <a:rPr lang="en-US" dirty="0"/>
              <a:t>Remove predictions with less then 99% </a:t>
            </a:r>
          </a:p>
          <a:p>
            <a:r>
              <a:rPr lang="en-US" dirty="0"/>
              <a:t>Remove predictions that occur only in 1 dimensioned picture set</a:t>
            </a:r>
          </a:p>
        </p:txBody>
      </p:sp>
    </p:spTree>
    <p:extLst>
      <p:ext uri="{BB962C8B-B14F-4D97-AF65-F5344CB8AC3E}">
        <p14:creationId xmlns:p14="http://schemas.microsoft.com/office/powerpoint/2010/main" val="369475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0664-6475-4A1D-AFCF-EB557C2B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Turn a .</a:t>
            </a:r>
            <a:r>
              <a:rPr lang="en-US" dirty="0" err="1"/>
              <a:t>Stl</a:t>
            </a:r>
            <a:r>
              <a:rPr lang="en-US" dirty="0"/>
              <a:t> – minimizing BB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3A30BE1A-82C3-42A9-BABE-15A1EC76A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41" y="1155722"/>
            <a:ext cx="7483496" cy="58893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46CB06-0F50-41CA-8C54-795D2C470F37}"/>
              </a:ext>
            </a:extLst>
          </p:cNvPr>
          <p:cNvSpPr/>
          <p:nvPr/>
        </p:nvSpPr>
        <p:spPr>
          <a:xfrm>
            <a:off x="2246050" y="3975547"/>
            <a:ext cx="1349406" cy="2016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9E1AA11-6122-4BC9-8607-3F6096447F39}"/>
              </a:ext>
            </a:extLst>
          </p:cNvPr>
          <p:cNvSpPr/>
          <p:nvPr/>
        </p:nvSpPr>
        <p:spPr>
          <a:xfrm rot="19287573">
            <a:off x="4758430" y="4492101"/>
            <a:ext cx="443883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218DB37-C87C-4993-989B-93EEBBE44D36}"/>
              </a:ext>
            </a:extLst>
          </p:cNvPr>
          <p:cNvSpPr/>
          <p:nvPr/>
        </p:nvSpPr>
        <p:spPr>
          <a:xfrm>
            <a:off x="1701611" y="4883530"/>
            <a:ext cx="443883" cy="284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A2A20C-ADAF-45A4-AA8F-0C4D8050A656}"/>
              </a:ext>
            </a:extLst>
          </p:cNvPr>
          <p:cNvCxnSpPr>
            <a:cxnSpLocks/>
          </p:cNvCxnSpPr>
          <p:nvPr/>
        </p:nvCxnSpPr>
        <p:spPr>
          <a:xfrm flipV="1">
            <a:off x="2036077" y="4089861"/>
            <a:ext cx="1668795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19D3E9A-1BF5-4D63-9235-95201E7C828E}"/>
              </a:ext>
            </a:extLst>
          </p:cNvPr>
          <p:cNvSpPr/>
          <p:nvPr/>
        </p:nvSpPr>
        <p:spPr>
          <a:xfrm>
            <a:off x="2786137" y="4011615"/>
            <a:ext cx="168676" cy="17755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7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1F22-552C-441C-AB7A-B1BE4B1D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CFE8-4AB7-4156-B565-5D480191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37"/>
            <a:ext cx="10515600" cy="4641126"/>
          </a:xfrm>
        </p:spPr>
        <p:txBody>
          <a:bodyPr/>
          <a:lstStyle/>
          <a:p>
            <a:r>
              <a:rPr lang="en-US" dirty="0"/>
              <a:t>How to locate a feature on a slope ?</a:t>
            </a:r>
          </a:p>
          <a:p>
            <a:r>
              <a:rPr lang="en-US" dirty="0"/>
              <a:t>localization possible if surface in line with axes – how to turn 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272EC-D283-44E7-8870-647EBB36C73D}"/>
              </a:ext>
            </a:extLst>
          </p:cNvPr>
          <p:cNvSpPr/>
          <p:nvPr/>
        </p:nvSpPr>
        <p:spPr>
          <a:xfrm>
            <a:off x="2317072" y="3249227"/>
            <a:ext cx="2929631" cy="2663301"/>
          </a:xfrm>
          <a:custGeom>
            <a:avLst/>
            <a:gdLst>
              <a:gd name="connsiteX0" fmla="*/ 26633 w 2929631"/>
              <a:gd name="connsiteY0" fmla="*/ 0 h 2663301"/>
              <a:gd name="connsiteX1" fmla="*/ 0 w 2929631"/>
              <a:gd name="connsiteY1" fmla="*/ 2663301 h 2663301"/>
              <a:gd name="connsiteX2" fmla="*/ 2929631 w 2929631"/>
              <a:gd name="connsiteY2" fmla="*/ 2627790 h 2663301"/>
              <a:gd name="connsiteX3" fmla="*/ 1020932 w 2929631"/>
              <a:gd name="connsiteY3" fmla="*/ 1154097 h 2663301"/>
              <a:gd name="connsiteX4" fmla="*/ 994299 w 2929631"/>
              <a:gd name="connsiteY4" fmla="*/ 0 h 2663301"/>
              <a:gd name="connsiteX5" fmla="*/ 26633 w 2929631"/>
              <a:gd name="connsiteY5" fmla="*/ 0 h 26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631" h="2663301">
                <a:moveTo>
                  <a:pt x="26633" y="0"/>
                </a:moveTo>
                <a:lnTo>
                  <a:pt x="0" y="2663301"/>
                </a:lnTo>
                <a:lnTo>
                  <a:pt x="2929631" y="2627790"/>
                </a:lnTo>
                <a:lnTo>
                  <a:pt x="1020932" y="1154097"/>
                </a:lnTo>
                <a:lnTo>
                  <a:pt x="994299" y="0"/>
                </a:lnTo>
                <a:lnTo>
                  <a:pt x="2663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94299-4BB7-42BF-9D34-D7A7357B7C25}"/>
              </a:ext>
            </a:extLst>
          </p:cNvPr>
          <p:cNvSpPr/>
          <p:nvPr/>
        </p:nvSpPr>
        <p:spPr>
          <a:xfrm rot="2344503">
            <a:off x="3488925" y="4772605"/>
            <a:ext cx="328474" cy="8345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3A297-84FA-43F3-9F98-AA6FB7209051}"/>
              </a:ext>
            </a:extLst>
          </p:cNvPr>
          <p:cNvCxnSpPr>
            <a:stCxn id="4" idx="2"/>
          </p:cNvCxnSpPr>
          <p:nvPr/>
        </p:nvCxnSpPr>
        <p:spPr>
          <a:xfrm flipV="1">
            <a:off x="5246703" y="5841507"/>
            <a:ext cx="1207363" cy="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86077E-35FE-43CC-B401-1F1A6EC3114B}"/>
              </a:ext>
            </a:extLst>
          </p:cNvPr>
          <p:cNvCxnSpPr/>
          <p:nvPr/>
        </p:nvCxnSpPr>
        <p:spPr>
          <a:xfrm flipV="1">
            <a:off x="2317072" y="2565647"/>
            <a:ext cx="0" cy="110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800BB7-1ABB-49A0-8CDB-99CEC4651CB0}"/>
              </a:ext>
            </a:extLst>
          </p:cNvPr>
          <p:cNvSpPr/>
          <p:nvPr/>
        </p:nvSpPr>
        <p:spPr>
          <a:xfrm>
            <a:off x="1358283" y="4358936"/>
            <a:ext cx="790113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199BC4C-7468-4E57-B340-331CA7F79A89}"/>
              </a:ext>
            </a:extLst>
          </p:cNvPr>
          <p:cNvSpPr/>
          <p:nvPr/>
        </p:nvSpPr>
        <p:spPr>
          <a:xfrm>
            <a:off x="3737499" y="2636668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99CB4FB-2BA0-4065-86BE-9C3CE742A9C7}"/>
              </a:ext>
            </a:extLst>
          </p:cNvPr>
          <p:cNvSpPr/>
          <p:nvPr/>
        </p:nvSpPr>
        <p:spPr>
          <a:xfrm rot="10800000">
            <a:off x="3431333" y="6015253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2A57D83-132F-4327-A2B2-ADCA17595A44}"/>
              </a:ext>
            </a:extLst>
          </p:cNvPr>
          <p:cNvSpPr/>
          <p:nvPr/>
        </p:nvSpPr>
        <p:spPr>
          <a:xfrm rot="5400000">
            <a:off x="5660510" y="4504027"/>
            <a:ext cx="306166" cy="477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4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BB5E-7831-4BFC-8188-D7FA5C16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1C55-A68D-4B30-98B3-8545267A1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 from </a:t>
            </a:r>
            <a:r>
              <a:rPr lang="en-US" dirty="0" err="1"/>
              <a:t>binvox</a:t>
            </a:r>
            <a:r>
              <a:rPr lang="en-US" dirty="0"/>
              <a:t> that is not a cube </a:t>
            </a:r>
          </a:p>
          <a:p>
            <a:pPr lvl="1"/>
            <a:r>
              <a:rPr lang="en-US" dirty="0"/>
              <a:t>Dimensions not equal</a:t>
            </a:r>
          </a:p>
          <a:p>
            <a:pPr lvl="1"/>
            <a:r>
              <a:rPr lang="en-US" dirty="0"/>
              <a:t>Reading problem in high dimensions ????</a:t>
            </a:r>
          </a:p>
          <a:p>
            <a:pPr lvl="1"/>
            <a:endParaRPr lang="en-US" dirty="0"/>
          </a:p>
          <a:p>
            <a:r>
              <a:rPr lang="en-US" dirty="0"/>
              <a:t>WHY BINVOX AT ALL ??????</a:t>
            </a:r>
          </a:p>
          <a:p>
            <a:pPr lvl="1"/>
            <a:r>
              <a:rPr lang="en-US" dirty="0" err="1"/>
              <a:t>Pickledump</a:t>
            </a:r>
            <a:r>
              <a:rPr lang="en-US" dirty="0"/>
              <a:t> everything !!!!!</a:t>
            </a:r>
          </a:p>
        </p:txBody>
      </p:sp>
    </p:spTree>
    <p:extLst>
      <p:ext uri="{BB962C8B-B14F-4D97-AF65-F5344CB8AC3E}">
        <p14:creationId xmlns:p14="http://schemas.microsoft.com/office/powerpoint/2010/main" val="201128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6046</TotalTime>
  <Words>588</Words>
  <Application>Microsoft Office PowerPoint</Application>
  <PresentationFormat>Widescreen</PresentationFormat>
  <Paragraphs>115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Binvox creation + Segmentation </vt:lpstr>
      <vt:lpstr>.STL to .binvox</vt:lpstr>
      <vt:lpstr>Solution: Create binvox with python!</vt:lpstr>
      <vt:lpstr>Segmentation</vt:lpstr>
      <vt:lpstr>Results </vt:lpstr>
      <vt:lpstr>Loop for precise location</vt:lpstr>
      <vt:lpstr>How To Turn a .Stl – minimizing BB </vt:lpstr>
      <vt:lpstr>The big question</vt:lpstr>
      <vt:lpstr>Problem and solution</vt:lpstr>
      <vt:lpstr>Problem</vt:lpstr>
      <vt:lpstr>NEW 5.8.2021</vt:lpstr>
      <vt:lpstr>New VOXELIZER</vt:lpstr>
      <vt:lpstr>The big question</vt:lpstr>
      <vt:lpstr>Turning</vt:lpstr>
      <vt:lpstr>Result of turning</vt:lpstr>
      <vt:lpstr>NEW 11.8.2021</vt:lpstr>
      <vt:lpstr>How to glue everything together </vt:lpstr>
      <vt:lpstr>Turning – problem = Size not constant</vt:lpstr>
      <vt:lpstr>Turning – problem = Where is it placed ?</vt:lpstr>
      <vt:lpstr>Turning – problem = Size not constant</vt:lpstr>
      <vt:lpstr>Small achievements </vt:lpstr>
      <vt:lpstr>IDEAS</vt:lpstr>
      <vt:lpstr>Questions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</dc:title>
  <dc:creator>Fei Shen</dc:creator>
  <cp:lastModifiedBy>Fei Shen</cp:lastModifiedBy>
  <cp:revision>47</cp:revision>
  <dcterms:created xsi:type="dcterms:W3CDTF">2021-07-28T23:17:01Z</dcterms:created>
  <dcterms:modified xsi:type="dcterms:W3CDTF">2021-08-25T00:00:38Z</dcterms:modified>
</cp:coreProperties>
</file>