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pngs</a:t>
            </a:r>
            <a:endParaRPr lang="en-US" dirty="0"/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30" y="2308193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93" y="3640351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300219" y="1303723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022052" y="500511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369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30</cp:revision>
  <dcterms:created xsi:type="dcterms:W3CDTF">2021-07-28T23:17:01Z</dcterms:created>
  <dcterms:modified xsi:type="dcterms:W3CDTF">2021-08-09T02:58:23Z</dcterms:modified>
</cp:coreProperties>
</file>