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A0A6BF-AD07-4982-AAD9-1E1CBD473FCF}"/>
              </a:ext>
            </a:extLst>
          </p:cNvPr>
          <p:cNvSpPr/>
          <p:nvPr/>
        </p:nvSpPr>
        <p:spPr>
          <a:xfrm>
            <a:off x="1850786" y="372548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we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 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 that can be used as input for the NN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 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STL-STL 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1473B86A-5340-491B-8399-07E617612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61" y="2479929"/>
            <a:ext cx="2992342" cy="1898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 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728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to 64pix * 64pix </a:t>
            </a:r>
          </a:p>
        </p:txBody>
      </p:sp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</a:t>
            </a:r>
            <a:r>
              <a:rPr lang="en-US" sz="1050" dirty="0"/>
              <a:t> </a:t>
            </a:r>
            <a:r>
              <a:rPr lang="en-US" sz="1000" dirty="0"/>
              <a:t>(https://github.com/QUVA-Lab/e2cnn)</a:t>
            </a:r>
          </a:p>
          <a:p>
            <a:r>
              <a:rPr lang="en-US" sz="1800" dirty="0"/>
              <a:t>Design small scale validation test </a:t>
            </a:r>
            <a:r>
              <a:rPr lang="en-US" sz="1000" dirty="0"/>
              <a:t>(Check evaluation metric)</a:t>
            </a:r>
          </a:p>
          <a:p>
            <a:r>
              <a:rPr lang="en-US" sz="1800" dirty="0"/>
              <a:t>Add more features (Automatic data-set creation)</a:t>
            </a:r>
          </a:p>
          <a:p>
            <a:r>
              <a:rPr lang="en-US" sz="1800" dirty="0"/>
              <a:t>Increase NN resolution from 64 to 128</a:t>
            </a:r>
          </a:p>
          <a:p>
            <a:r>
              <a:rPr lang="en-US" sz="1800" dirty="0"/>
              <a:t>What is the best aspect ratio to find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D26-9C8E-48BC-A97E-51F4B6C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C2F0-0CE6-4AAA-9274-A38156EE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STL turning with matrix turning ?</a:t>
            </a:r>
          </a:p>
        </p:txBody>
      </p:sp>
    </p:spTree>
    <p:extLst>
      <p:ext uri="{BB962C8B-B14F-4D97-AF65-F5344CB8AC3E}">
        <p14:creationId xmlns:p14="http://schemas.microsoft.com/office/powerpoint/2010/main" val="28815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9EFC75B-8FB2-4AA9-B666-3F5A72C2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769113"/>
            <a:ext cx="8628666" cy="4518338"/>
          </a:xfrm>
        </p:spPr>
      </p:pic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least </a:t>
            </a:r>
            <a:r>
              <a:rPr lang="en-US" u="sng"/>
              <a:t>3 big Problems </a:t>
            </a:r>
            <a:r>
              <a:rPr lang="en-US"/>
              <a:t>with the current State of the 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smaller bottlenecks that hinder the implementation as a full-scale service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158</TotalTime>
  <Words>797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Garamond</vt:lpstr>
      <vt:lpstr>SavonVTI</vt:lpstr>
      <vt:lpstr>SSD Feature Detection</vt:lpstr>
      <vt:lpstr>State of the art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</vt:lpstr>
      <vt:lpstr>6) Turn the STL file so the that slopes are now orthogonal to the viewing position – Solution </vt:lpstr>
      <vt:lpstr>TODO</vt:lpstr>
      <vt:lpstr>Ideas: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14</cp:revision>
  <dcterms:created xsi:type="dcterms:W3CDTF">2021-08-27T13:10:33Z</dcterms:created>
  <dcterms:modified xsi:type="dcterms:W3CDTF">2021-08-27T16:05:14Z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