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2678-C6F4-4D1F-8C70-33183DF75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461D2-D6A2-4367-AC14-0B7A52B71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71DE8-3319-4E66-9947-F8F7C933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B11F-89DA-4082-B0AA-96D0F22D67A5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2B451-59E1-4D73-A51B-15D2C11C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1DE50-FFC6-4EEC-B7E9-704FB2E5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7107-ACF5-4A7D-A311-6848222E3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21A8-40EC-49EB-A1F5-AF90AF74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7AC15-4468-4913-A207-7EF0C1071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BA2DC-E000-46FD-9CCD-04B53E5D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B11F-89DA-4082-B0AA-96D0F22D67A5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452BE-095F-4598-8BC9-05D9858E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A6E43-4E93-48C3-847B-726CDDD1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7107-ACF5-4A7D-A311-6848222E3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9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F7769-8E31-439E-9CC9-675EA1313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5E8F7-F17D-4AC3-AC73-EC1F2E6D6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D555C-598C-4E33-9623-08729B362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B11F-89DA-4082-B0AA-96D0F22D67A5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5C587-9D04-408E-84AB-27A69C65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95767-327A-4D3E-B48F-EAFC0937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7107-ACF5-4A7D-A311-6848222E3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0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9FB25-A2BC-4522-88AB-75ECF194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EC8FB-CB1C-4831-8148-6F115F34E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FB662-7EC6-4143-AF7C-087F2031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B11F-89DA-4082-B0AA-96D0F22D67A5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12AC8-BCB1-418A-AF86-4A461DAC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CE46E-E597-4C10-AD56-6BF69B5C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7107-ACF5-4A7D-A311-6848222E3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2721-6A3E-4357-BEE3-8376856C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21CC0-9DD0-4B18-A92D-AD0ECF78C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0B9FD-1703-43B4-9809-16AFE6E5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B11F-89DA-4082-B0AA-96D0F22D67A5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3804F-0DAE-46EC-8D9A-2961AC72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A563F-1E02-4BA4-9C90-6E414497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7107-ACF5-4A7D-A311-6848222E3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5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C120-8E6B-4074-8611-CB13F77F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510FD-D5E9-45BA-ABAD-92BB2CF5C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28650-B0C9-4C8B-94BE-9A1DB2E38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F925F-BD81-4CA7-97DE-22257109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B11F-89DA-4082-B0AA-96D0F22D67A5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FDD38-D668-472C-977D-6E642012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AA967-67BB-44C9-963F-957A387A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7107-ACF5-4A7D-A311-6848222E3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0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D951-2987-47C0-85EC-1D9185B2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8ADCA-4296-49F9-9D87-4AF5C94AC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59CD2-695A-4734-9358-8203DB974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E0F84E-5338-4FF1-9F04-417689E0F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32215-8A8D-43A0-882D-5F956942E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7EA06-9C21-4336-AC44-9A55E82E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B11F-89DA-4082-B0AA-96D0F22D67A5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F7D5A4-DFBB-4950-AED1-D009D1C0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7C2DC1-4552-48FE-AAB4-565E52F74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7107-ACF5-4A7D-A311-6848222E3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6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9EF9-CAAB-4FE0-A42B-6316BFBD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C7020-CE43-4159-B99A-4F9A4D84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B11F-89DA-4082-B0AA-96D0F22D67A5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E4BC7-CCBD-40E1-BA21-B141AC6A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93288-712F-400C-95DC-5F10E225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7107-ACF5-4A7D-A311-6848222E3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7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B548F8-253D-4845-91AC-39C1B789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B11F-89DA-4082-B0AA-96D0F22D67A5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69CAC0-9B13-4A68-AA7B-F3DCE693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914FE-85D1-4480-B1C7-E46F6F7F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7107-ACF5-4A7D-A311-6848222E3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9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2AB2-CC12-412A-A183-4B6FCE0C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37926-0CC3-4C52-A6F4-922BBBB92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8443B-7C74-4174-AC73-3A7DE1A1A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138B7-4481-46B0-80CB-F22ED204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B11F-89DA-4082-B0AA-96D0F22D67A5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34C71-EB9E-4053-9FF6-9B2A3C48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EA37C-66C2-4841-9D1C-C5CD0A74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7107-ACF5-4A7D-A311-6848222E3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6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6CA87-385E-48C1-BB5C-AD422AFD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9628C9-45D4-4499-AE9F-8B9AF0E98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744EC-08D5-4E72-BD90-02D730901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73566-12E5-472C-8FDF-291A567B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B11F-89DA-4082-B0AA-96D0F22D67A5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314F5-A929-48CD-9C5A-318300537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F5042-9E4F-4577-88D2-C2578C03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7107-ACF5-4A7D-A311-6848222E3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4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C5005E-30D4-4409-ACB6-AB2192D9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CE18C-9F03-4B0B-B2C0-97DD2C9A4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B7F7C-5339-4A7B-A510-BB56EF557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9B11F-89DA-4082-B0AA-96D0F22D67A5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E4906-5423-41C8-A594-9AF116270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BCCF6-2895-45F3-BAC3-4FBB0D21C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67107-ACF5-4A7D-A311-6848222E3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1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A7AB-CB72-4841-8777-D558A650B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859F7-8D43-44BB-A97D-B272626B4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</a:t>
            </a:r>
          </a:p>
        </p:txBody>
      </p:sp>
    </p:spTree>
    <p:extLst>
      <p:ext uri="{BB962C8B-B14F-4D97-AF65-F5344CB8AC3E}">
        <p14:creationId xmlns:p14="http://schemas.microsoft.com/office/powerpoint/2010/main" val="394669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A9AA5-5811-4788-BFC4-515FFB21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box in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25DE2-DA67-4BEE-AAD5-366032501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0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A9AA5-5811-4788-BFC4-515FFB21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until smallest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25DE2-DA67-4BEE-AAD5-366032501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07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A9AA5-5811-4788-BFC4-515FFB21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25DE2-DA67-4BEE-AAD5-366032501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saves image when feature is visible</a:t>
            </a:r>
          </a:p>
        </p:txBody>
      </p:sp>
    </p:spTree>
    <p:extLst>
      <p:ext uri="{BB962C8B-B14F-4D97-AF65-F5344CB8AC3E}">
        <p14:creationId xmlns:p14="http://schemas.microsoft.com/office/powerpoint/2010/main" val="412202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F33B-7D2C-4346-9331-0DE16180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STL from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AD71B-2B4D-485A-B889-6D5756978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Premade STL/</a:t>
            </a:r>
            <a:r>
              <a:rPr lang="en-US" dirty="0" err="1"/>
              <a:t>Binvox</a:t>
            </a:r>
            <a:r>
              <a:rPr lang="en-US" dirty="0"/>
              <a:t> file</a:t>
            </a:r>
          </a:p>
          <a:p>
            <a:r>
              <a:rPr lang="en-US" dirty="0"/>
              <a:t>Create 3 pictures (from x-y-z)</a:t>
            </a:r>
          </a:p>
          <a:p>
            <a:r>
              <a:rPr lang="en-US" dirty="0"/>
              <a:t>Find features and positions in pictures</a:t>
            </a:r>
          </a:p>
          <a:p>
            <a:r>
              <a:rPr lang="en-US" dirty="0"/>
              <a:t>Depth is extracted from the .</a:t>
            </a:r>
            <a:r>
              <a:rPr lang="en-US" dirty="0" err="1"/>
              <a:t>binvox</a:t>
            </a:r>
            <a:r>
              <a:rPr lang="en-US" dirty="0"/>
              <a:t> file</a:t>
            </a:r>
          </a:p>
          <a:p>
            <a:r>
              <a:rPr lang="en-US" dirty="0"/>
              <a:t>Create new STL file from found information</a:t>
            </a:r>
          </a:p>
          <a:p>
            <a:r>
              <a:rPr lang="en-US" dirty="0"/>
              <a:t>Compare with original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8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58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ideas</vt:lpstr>
      <vt:lpstr>Draw box in picture</vt:lpstr>
      <vt:lpstr>Turn until smallest box</vt:lpstr>
      <vt:lpstr>info</vt:lpstr>
      <vt:lpstr>Create STL from picture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</dc:title>
  <dc:creator>Fei Shen</dc:creator>
  <cp:lastModifiedBy>Fei Shen</cp:lastModifiedBy>
  <cp:revision>4</cp:revision>
  <dcterms:created xsi:type="dcterms:W3CDTF">2021-07-23T18:26:48Z</dcterms:created>
  <dcterms:modified xsi:type="dcterms:W3CDTF">2021-07-24T01:46:42Z</dcterms:modified>
</cp:coreProperties>
</file>