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6" r:id="rId17"/>
    <p:sldId id="271" r:id="rId18"/>
    <p:sldId id="272" r:id="rId19"/>
    <p:sldId id="273" r:id="rId20"/>
    <p:sldId id="275" r:id="rId21"/>
    <p:sldId id="277" r:id="rId22"/>
    <p:sldId id="278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8177-68E9-45C7-87F2-E96FC171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7C97-C643-47D8-8F58-61C7C561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81E6-39F9-48A9-9054-4691C2C2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F531-7505-43CF-BFE4-BC7A036F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F448-A2D5-4689-B2D3-136A60A2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77F3-CF8C-4642-9C93-749FB016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24C-2F8F-4C8C-98FA-C011AD3A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9179-74F6-460C-8974-2A22AA35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3E95-7B78-421F-B565-F2DFFDA9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7B1D-41CE-453E-9C02-DB0667D1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D945-EDB2-42E0-B3F6-DD5D3830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DDB89-195D-489D-AE7D-04533D232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1849-E5DB-4D1F-BD7A-5DC9F01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1BC8-1A37-47CA-A0B6-82E2B3C8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DE79-C170-4E60-B35D-DA88DFCE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3AFB-B718-464E-B11D-84EA71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6098-F9EE-4B0E-A74F-9F6A0D12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1013-9D40-47E5-88D9-2A7DF642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D14C-3944-46AF-A56D-2CFC0E8E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5E45-4D8E-41C3-90BE-82B96E0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7886-CF74-4D07-9E46-D2E910F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9313-619E-44FA-A16B-DABA0780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5CCC-0260-4A60-BA40-50D399F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4A2F-860A-4FE8-86AE-62EE70E5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E8EE-2195-47F3-A506-20B423B6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3FC7-1F20-48BD-BE05-24A4D3D5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2D60-9FFA-4F47-88FC-CB8AF05D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750A6-0969-41D4-AE39-FC8CFE09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BA33-997A-4FB2-9708-6BB0D001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C28D-2825-4101-9E11-FE76555D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C2B2-4B3C-4E9C-9B2B-0FBF0732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5022-1913-41B3-9982-7E311225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EA481-F414-487E-BF50-CF0FE734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4643-EA86-4AF9-998A-55650361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5CB9-FF12-4966-9DE2-49E0FDACD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88503-249D-4367-9CCB-AF44EC5FB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04F10-AA0F-4B20-A6F7-335E115E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2A7B0-6C93-455E-864E-FDE94816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6C43B-82D6-4777-A1A1-CE43DFB6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0D-58CA-4E3E-B22C-CE2DF5BA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65AB3-F208-43CE-9096-7CB168CC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EB803-D1D1-462C-A560-F0ED41D5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DC134-E392-4373-A34B-DDDE5999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DB503-4E1D-4C29-B203-47393B06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2A1E3-C638-4F1A-8487-B3501ACC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3954-8D6D-4C89-B64A-A52E7FC1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D333-E814-4C71-9633-7A8D6036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13EC-2A40-4150-ABD9-31AC0F70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667C6-3F4A-4EB8-87AD-E01E64F1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50513-5341-43C6-9D9C-8C2977C6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2A48-3767-47AF-9B80-4C0996CF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252D4-5D50-4F03-B436-49F4D0F2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F5EA-8451-4784-B9ED-E42EF01B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4AAC-2F70-4E32-B65E-25681EBDF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F983-4B6D-414E-8BF5-591228718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13E21-9382-413E-96C0-18E1035A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47D1-E6AF-4B09-8AF5-4C1D5275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6788-B281-4EC6-AB5F-311BBDD5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08A7-5DF5-416A-9D53-0A58AB05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A8E1-870A-46ED-952B-C723C01E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C8A7-AE34-4E64-AB5F-38B0B4B9A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D1B4-F142-490E-A4AB-4FD38A88171A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FF17-BCD8-4EC1-A1CC-94535F3C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7510-5A67-4AC8-86D5-0C4DEC49A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039C-6E86-4382-8BC7-8986762EA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Binvox</a:t>
            </a:r>
            <a:r>
              <a:rPr lang="en-US" dirty="0"/>
              <a:t> creation +</a:t>
            </a:r>
            <a:br>
              <a:rPr lang="en-US" dirty="0"/>
            </a:br>
            <a:r>
              <a:rPr lang="en-US" dirty="0"/>
              <a:t>Segmentation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24889-96BF-424D-BDDC-B3D9923A0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217597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8670-78D2-49A5-8566-E69FE632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EB85-B2F0-43B1-804D-8BAE51D9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feature-depth is small compared to total depth:</a:t>
            </a:r>
          </a:p>
          <a:p>
            <a:pPr lvl="1"/>
            <a:r>
              <a:rPr lang="en-US" dirty="0"/>
              <a:t>Difficult to see (human) on .</a:t>
            </a:r>
            <a:r>
              <a:rPr lang="en-US" dirty="0" err="1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5.8.2021</a:t>
            </a:r>
          </a:p>
        </p:txBody>
      </p:sp>
    </p:spTree>
    <p:extLst>
      <p:ext uri="{BB962C8B-B14F-4D97-AF65-F5344CB8AC3E}">
        <p14:creationId xmlns:p14="http://schemas.microsoft.com/office/powerpoint/2010/main" val="28470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VOXELIZER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png</a:t>
            </a:r>
            <a:r>
              <a:rPr lang="en-US" dirty="0"/>
              <a:t>-s</a:t>
            </a:r>
          </a:p>
          <a:p>
            <a:r>
              <a:rPr lang="en-US" dirty="0"/>
              <a:t>Remove bars</a:t>
            </a:r>
          </a:p>
          <a:p>
            <a:r>
              <a:rPr lang="en-US" dirty="0"/>
              <a:t>combine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92075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36312" y="4403324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34070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62919" y="4367813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B2424-5F66-42E8-9DA0-47D49A411016}"/>
              </a:ext>
            </a:extLst>
          </p:cNvPr>
          <p:cNvSpPr txBox="1"/>
          <p:nvPr/>
        </p:nvSpPr>
        <p:spPr>
          <a:xfrm>
            <a:off x="7431570" y="3297146"/>
            <a:ext cx="45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to be done PRE-</a:t>
            </a:r>
            <a:r>
              <a:rPr lang="en-US" dirty="0" err="1"/>
              <a:t>voxelisation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EEE-E0A8-47CE-8C82-922E0D99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335E-87F4-4933-8AD5-0BBA93E1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normal of all planes</a:t>
            </a:r>
          </a:p>
          <a:p>
            <a:r>
              <a:rPr lang="en-US" dirty="0"/>
              <a:t>Add areas of normal that point in the same direction</a:t>
            </a:r>
          </a:p>
          <a:p>
            <a:r>
              <a:rPr lang="en-US" dirty="0"/>
              <a:t>Sort by area </a:t>
            </a:r>
          </a:p>
          <a:p>
            <a:r>
              <a:rPr lang="en-US" dirty="0"/>
              <a:t>Turn file so normal are parallel to axes</a:t>
            </a:r>
          </a:p>
          <a:p>
            <a:r>
              <a:rPr lang="en-US" dirty="0" err="1"/>
              <a:t>Voxelize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51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F6EE-F697-4177-89C0-4DFC7661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turning</a:t>
            </a:r>
          </a:p>
        </p:txBody>
      </p: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D4CDB285-629B-4B3F-ADB2-64D036B6C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2" y="2345388"/>
            <a:ext cx="3016513" cy="3016513"/>
          </a:xfr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73E0C4B-BC0B-4CEA-9120-E4DB6A43E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83" y="245477"/>
            <a:ext cx="2890421" cy="289042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17A143A-3C21-43FE-ABE6-8B4DCD882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9" y="3585839"/>
            <a:ext cx="3272161" cy="327216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CD39202-8A9B-4AD7-83C7-69E91D958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139" y="349188"/>
            <a:ext cx="2316332" cy="231633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CFD6FFE-FA60-418B-909A-73062917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67" y="3816449"/>
            <a:ext cx="2560701" cy="256070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425DB2-B9A1-4C2E-9063-4C558E2D2A8A}"/>
              </a:ext>
            </a:extLst>
          </p:cNvPr>
          <p:cNvSpPr/>
          <p:nvPr/>
        </p:nvSpPr>
        <p:spPr>
          <a:xfrm rot="10800000">
            <a:off x="7295098" y="1360249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237B54-2AA9-4097-82EA-4A3295007489}"/>
              </a:ext>
            </a:extLst>
          </p:cNvPr>
          <p:cNvSpPr/>
          <p:nvPr/>
        </p:nvSpPr>
        <p:spPr>
          <a:xfrm rot="10800000">
            <a:off x="11362123" y="1069435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C055254-96E5-4A23-92C3-C53D2ACE6565}"/>
              </a:ext>
            </a:extLst>
          </p:cNvPr>
          <p:cNvSpPr/>
          <p:nvPr/>
        </p:nvSpPr>
        <p:spPr>
          <a:xfrm rot="10800000">
            <a:off x="7628011" y="5057980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632493E-72AE-4AEE-AC05-5FC0D45691DC}"/>
              </a:ext>
            </a:extLst>
          </p:cNvPr>
          <p:cNvSpPr/>
          <p:nvPr/>
        </p:nvSpPr>
        <p:spPr>
          <a:xfrm rot="16200000">
            <a:off x="9379073" y="6057554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1A46E-9C91-4A87-97A4-1A2A8D6EB3DB}"/>
              </a:ext>
            </a:extLst>
          </p:cNvPr>
          <p:cNvSpPr txBox="1"/>
          <p:nvPr/>
        </p:nvSpPr>
        <p:spPr>
          <a:xfrm>
            <a:off x="577049" y="5644303"/>
            <a:ext cx="315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combine recognized features</a:t>
            </a:r>
          </a:p>
          <a:p>
            <a:endParaRPr lang="en-US" dirty="0"/>
          </a:p>
          <a:p>
            <a:r>
              <a:rPr lang="en-US" dirty="0"/>
              <a:t>Ascii VS binary</a:t>
            </a:r>
          </a:p>
          <a:p>
            <a:endParaRPr lang="en-US" dirty="0"/>
          </a:p>
          <a:p>
            <a:r>
              <a:rPr lang="en-US" dirty="0"/>
              <a:t>Have Z values of planes to turn back and assign to original </a:t>
            </a:r>
            <a:r>
              <a:rPr lang="en-US" dirty="0" err="1"/>
              <a:t>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7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431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11.8.2021</a:t>
            </a:r>
          </a:p>
        </p:txBody>
      </p:sp>
    </p:spTree>
    <p:extLst>
      <p:ext uri="{BB962C8B-B14F-4D97-AF65-F5344CB8AC3E}">
        <p14:creationId xmlns:p14="http://schemas.microsoft.com/office/powerpoint/2010/main" val="3896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0C0-44FD-411A-BE7E-92FFC757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glue everything together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05F1-87F2-416D-ADAA-047ADC25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FLOWCHART NEEDED (TO DO) </a:t>
            </a:r>
          </a:p>
        </p:txBody>
      </p:sp>
    </p:spTree>
    <p:extLst>
      <p:ext uri="{BB962C8B-B14F-4D97-AF65-F5344CB8AC3E}">
        <p14:creationId xmlns:p14="http://schemas.microsoft.com/office/powerpoint/2010/main" val="349277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BA1B-AA92-4FF2-958C-100A35B4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05131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1207364" y="2589745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5905131" y="2006260"/>
            <a:ext cx="2823098" cy="2823098"/>
            <a:chOff x="1207364" y="2589745"/>
            <a:chExt cx="2823098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473968" y="3750531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Where is it placed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19833" y="2688627"/>
            <a:ext cx="2660340" cy="26603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F1281-BEB7-4B3B-9F4E-8B3130C7607A}"/>
              </a:ext>
            </a:extLst>
          </p:cNvPr>
          <p:cNvSpPr/>
          <p:nvPr/>
        </p:nvSpPr>
        <p:spPr>
          <a:xfrm>
            <a:off x="1207364" y="2589745"/>
            <a:ext cx="1269506" cy="282309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4B77B-71DC-4741-A60B-2BAEF9E3B83C}"/>
              </a:ext>
            </a:extLst>
          </p:cNvPr>
          <p:cNvSpPr/>
          <p:nvPr/>
        </p:nvSpPr>
        <p:spPr>
          <a:xfrm>
            <a:off x="1207364" y="4350058"/>
            <a:ext cx="2512380" cy="10627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0E025-24DE-4EC2-8781-FB80F2E1B419}"/>
              </a:ext>
            </a:extLst>
          </p:cNvPr>
          <p:cNvSpPr/>
          <p:nvPr/>
        </p:nvSpPr>
        <p:spPr>
          <a:xfrm rot="2919803">
            <a:off x="1726529" y="3905391"/>
            <a:ext cx="1932852" cy="5661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6345517" y="2999191"/>
            <a:ext cx="1794269" cy="1984490"/>
            <a:chOff x="1207364" y="2589745"/>
            <a:chExt cx="2518459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7"/>
              <a:ext cx="2518459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695437" y="3677644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B0D92-2431-49B1-9CDC-7BA34C4DF142}"/>
              </a:ext>
            </a:extLst>
          </p:cNvPr>
          <p:cNvSpPr txBox="1"/>
          <p:nvPr/>
        </p:nvSpPr>
        <p:spPr>
          <a:xfrm>
            <a:off x="9232777" y="2734322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top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13FDD2-09C0-4CD8-8DFD-3AF726FCE264}"/>
              </a:ext>
            </a:extLst>
          </p:cNvPr>
          <p:cNvSpPr txBox="1"/>
          <p:nvPr/>
        </p:nvSpPr>
        <p:spPr>
          <a:xfrm>
            <a:off x="9113661" y="4881450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bottom 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18530-0396-4D21-8B72-E026C7C391D7}"/>
              </a:ext>
            </a:extLst>
          </p:cNvPr>
          <p:cNvSpPr txBox="1"/>
          <p:nvPr/>
        </p:nvSpPr>
        <p:spPr>
          <a:xfrm>
            <a:off x="9063616" y="3838509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center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427B8-8280-4146-A707-075256B46A1C}"/>
              </a:ext>
            </a:extLst>
          </p:cNvPr>
          <p:cNvSpPr txBox="1"/>
          <p:nvPr/>
        </p:nvSpPr>
        <p:spPr>
          <a:xfrm>
            <a:off x="3542944" y="6019470"/>
            <a:ext cx="596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needed – for Z direction</a:t>
            </a:r>
          </a:p>
          <a:p>
            <a:r>
              <a:rPr lang="en-US" dirty="0">
                <a:highlight>
                  <a:srgbClr val="00FF00"/>
                </a:highlight>
              </a:rPr>
              <a:t>Angle needed - for turning </a:t>
            </a:r>
          </a:p>
          <a:p>
            <a:r>
              <a:rPr lang="en-US" dirty="0">
                <a:highlight>
                  <a:srgbClr val="FFFF00"/>
                </a:highlight>
              </a:rPr>
              <a:t>relative size change needed – for scaling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64E29-B513-4723-85AF-1FBF021834C9}"/>
              </a:ext>
            </a:extLst>
          </p:cNvPr>
          <p:cNvSpPr/>
          <p:nvPr/>
        </p:nvSpPr>
        <p:spPr>
          <a:xfrm rot="2981511">
            <a:off x="2293443" y="3785264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BFBBD0-A30B-4534-A33B-E6B8D83F5EDF}"/>
              </a:ext>
            </a:extLst>
          </p:cNvPr>
          <p:cNvSpPr/>
          <p:nvPr/>
        </p:nvSpPr>
        <p:spPr>
          <a:xfrm>
            <a:off x="7104450" y="3758935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30ACE3-6B8F-4310-8FC4-74C1A063D1C2}"/>
              </a:ext>
            </a:extLst>
          </p:cNvPr>
          <p:cNvCxnSpPr/>
          <p:nvPr/>
        </p:nvCxnSpPr>
        <p:spPr>
          <a:xfrm>
            <a:off x="7451211" y="1328252"/>
            <a:ext cx="0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6857E5-27CC-4C97-9EF9-5C74286EF4D7}"/>
              </a:ext>
            </a:extLst>
          </p:cNvPr>
          <p:cNvCxnSpPr/>
          <p:nvPr/>
        </p:nvCxnSpPr>
        <p:spPr>
          <a:xfrm flipV="1">
            <a:off x="1217550" y="2197408"/>
            <a:ext cx="3311370" cy="32822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45B923-BD2C-4F4A-87F2-2B909D3982EB}"/>
              </a:ext>
            </a:extLst>
          </p:cNvPr>
          <p:cNvCxnSpPr>
            <a:cxnSpLocks/>
          </p:cNvCxnSpPr>
          <p:nvPr/>
        </p:nvCxnSpPr>
        <p:spPr>
          <a:xfrm>
            <a:off x="2448322" y="2483936"/>
            <a:ext cx="1745872" cy="2222215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61CB99-5E67-4D73-A20D-8FFD8798DF4E}"/>
              </a:ext>
            </a:extLst>
          </p:cNvPr>
          <p:cNvSpPr txBox="1"/>
          <p:nvPr/>
        </p:nvSpPr>
        <p:spPr>
          <a:xfrm>
            <a:off x="2492903" y="5504707"/>
            <a:ext cx="4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CAA9B3-1806-4F47-8BA7-48D34E9C4633}"/>
              </a:ext>
            </a:extLst>
          </p:cNvPr>
          <p:cNvSpPr txBox="1"/>
          <p:nvPr/>
        </p:nvSpPr>
        <p:spPr>
          <a:xfrm>
            <a:off x="790595" y="3834131"/>
            <a:ext cx="24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7E5659-F2FE-4EF0-8DC3-8927739F71E0}"/>
              </a:ext>
            </a:extLst>
          </p:cNvPr>
          <p:cNvSpPr txBox="1"/>
          <p:nvPr/>
        </p:nvSpPr>
        <p:spPr>
          <a:xfrm>
            <a:off x="1832432" y="3502062"/>
            <a:ext cx="129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X*(2)**0.5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329FD-2751-4D96-94DF-5C8B1D0F31B7}"/>
              </a:ext>
            </a:extLst>
          </p:cNvPr>
          <p:cNvSpPr txBox="1"/>
          <p:nvPr/>
        </p:nvSpPr>
        <p:spPr>
          <a:xfrm>
            <a:off x="4820574" y="298358"/>
            <a:ext cx="50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X2+x2 = c2 </a:t>
            </a:r>
            <a:r>
              <a:rPr lang="en-US" dirty="0">
                <a:sym typeface="Wingdings" panose="05000000000000000000" pitchFamily="2" charset="2"/>
              </a:rPr>
              <a:t> c= q2 (2 x2) = x* q2 (2)  f = c/x = q2(2)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19EF8F-1F17-477D-9A31-68A6BE38A83F}"/>
              </a:ext>
            </a:extLst>
          </p:cNvPr>
          <p:cNvCxnSpPr/>
          <p:nvPr/>
        </p:nvCxnSpPr>
        <p:spPr>
          <a:xfrm>
            <a:off x="7045152" y="3613212"/>
            <a:ext cx="6013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242CEC-0123-4BCF-BC73-D43A038477D6}"/>
              </a:ext>
            </a:extLst>
          </p:cNvPr>
          <p:cNvSpPr txBox="1"/>
          <p:nvPr/>
        </p:nvSpPr>
        <p:spPr>
          <a:xfrm>
            <a:off x="7153588" y="32712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6ED860-D784-496B-B891-1B108395B728}"/>
              </a:ext>
            </a:extLst>
          </p:cNvPr>
          <p:cNvCxnSpPr>
            <a:cxnSpLocks/>
          </p:cNvCxnSpPr>
          <p:nvPr/>
        </p:nvCxnSpPr>
        <p:spPr>
          <a:xfrm>
            <a:off x="2756538" y="3598867"/>
            <a:ext cx="344898" cy="4257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DA8842-46B1-4B87-9A62-D3C3F4D5D2A9}"/>
              </a:ext>
            </a:extLst>
          </p:cNvPr>
          <p:cNvSpPr txBox="1"/>
          <p:nvPr/>
        </p:nvSpPr>
        <p:spPr>
          <a:xfrm>
            <a:off x="3008457" y="359886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</a:t>
            </a:r>
            <a:r>
              <a:rPr lang="en-US" dirty="0" err="1"/>
              <a:t>squ</a:t>
            </a:r>
            <a:r>
              <a:rPr lang="en-US" dirty="0"/>
              <a:t>(2)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F6D504-1CEF-462E-91E1-FC60C827B5D6}"/>
              </a:ext>
            </a:extLst>
          </p:cNvPr>
          <p:cNvCxnSpPr/>
          <p:nvPr/>
        </p:nvCxnSpPr>
        <p:spPr>
          <a:xfrm flipV="1">
            <a:off x="3207454" y="4868029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24C32E-1A80-4DD0-BEB2-1482C6AF67B1}"/>
              </a:ext>
            </a:extLst>
          </p:cNvPr>
          <p:cNvSpPr txBox="1"/>
          <p:nvPr/>
        </p:nvSpPr>
        <p:spPr>
          <a:xfrm>
            <a:off x="8904303" y="5689373"/>
            <a:ext cx="18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 min max</a:t>
            </a:r>
          </a:p>
          <a:p>
            <a:r>
              <a:rPr lang="en-US" dirty="0"/>
              <a:t>Y2 min, 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BE733-0BD8-4238-981D-645EA4DEDA44}"/>
              </a:ext>
            </a:extLst>
          </p:cNvPr>
          <p:cNvSpPr txBox="1"/>
          <p:nvPr/>
        </p:nvSpPr>
        <p:spPr>
          <a:xfrm>
            <a:off x="317900" y="3841986"/>
            <a:ext cx="48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F8D39B-2EA6-4B0E-97C2-1D95F6B46936}"/>
              </a:ext>
            </a:extLst>
          </p:cNvPr>
          <p:cNvCxnSpPr/>
          <p:nvPr/>
        </p:nvCxnSpPr>
        <p:spPr>
          <a:xfrm flipV="1">
            <a:off x="537121" y="1999975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51A9FC-9FF4-46C3-85A6-C1A0F52EA819}"/>
              </a:ext>
            </a:extLst>
          </p:cNvPr>
          <p:cNvSpPr txBox="1"/>
          <p:nvPr/>
        </p:nvSpPr>
        <p:spPr>
          <a:xfrm>
            <a:off x="639963" y="1999975"/>
            <a:ext cx="56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F8DB-958F-495B-B72A-EBA554A1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.STL to .</a:t>
            </a:r>
            <a:r>
              <a:rPr lang="en-US" dirty="0" err="1"/>
              <a:t>binvox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FA1-6BAA-414C-9877-3A77365D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.</a:t>
            </a:r>
            <a:r>
              <a:rPr lang="en-US" dirty="0" err="1"/>
              <a:t>binvox</a:t>
            </a:r>
            <a:r>
              <a:rPr lang="en-US" dirty="0"/>
              <a:t> dim is 512x512x512 = squeezing everything into 512 voxels</a:t>
            </a:r>
          </a:p>
          <a:p>
            <a:r>
              <a:rPr lang="en-US" dirty="0"/>
              <a:t>Loss of resolution if a feature is less than 1/512 of max length</a:t>
            </a:r>
          </a:p>
          <a:p>
            <a:pPr lvl="1"/>
            <a:r>
              <a:rPr lang="en-US" dirty="0"/>
              <a:t>Otherwise increase of resolution	</a:t>
            </a:r>
          </a:p>
          <a:p>
            <a:endParaRPr lang="en-US" dirty="0"/>
          </a:p>
          <a:p>
            <a:r>
              <a:rPr lang="en-US" dirty="0"/>
              <a:t>How to increase .</a:t>
            </a:r>
            <a:r>
              <a:rPr lang="en-US" dirty="0" err="1"/>
              <a:t>binvox</a:t>
            </a:r>
            <a:r>
              <a:rPr lang="en-US" dirty="0"/>
              <a:t> dim?	</a:t>
            </a:r>
          </a:p>
          <a:p>
            <a:pPr lvl="1"/>
            <a:r>
              <a:rPr lang="en-US" dirty="0"/>
              <a:t>Crack binvox.exe / decompile – not a good idea / 99 $ (max 4200 voxels)</a:t>
            </a:r>
          </a:p>
          <a:p>
            <a:pPr lvl="1"/>
            <a:r>
              <a:rPr lang="en-US" dirty="0"/>
              <a:t>Segment STL into parts – then 512 </a:t>
            </a:r>
            <a:r>
              <a:rPr lang="en-US" dirty="0" err="1"/>
              <a:t>binvox</a:t>
            </a:r>
            <a:endParaRPr lang="en-US" dirty="0"/>
          </a:p>
          <a:p>
            <a:pPr lvl="2"/>
            <a:r>
              <a:rPr lang="en-US" dirty="0"/>
              <a:t>Deleting vertices ?</a:t>
            </a:r>
          </a:p>
          <a:p>
            <a:pPr lvl="2"/>
            <a:r>
              <a:rPr lang="en-US" dirty="0"/>
              <a:t>Complicated , idk</a:t>
            </a:r>
          </a:p>
        </p:txBody>
      </p:sp>
    </p:spTree>
    <p:extLst>
      <p:ext uri="{BB962C8B-B14F-4D97-AF65-F5344CB8AC3E}">
        <p14:creationId xmlns:p14="http://schemas.microsoft.com/office/powerpoint/2010/main" val="424231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3480187" y="3006996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2006493" y="2419890"/>
            <a:ext cx="2823098" cy="2823098"/>
            <a:chOff x="1207364" y="2589745"/>
            <a:chExt cx="2823098" cy="2823098"/>
          </a:xfrm>
          <a:solidFill>
            <a:srgbClr val="FF000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FB854C2-3EBA-48AA-A507-E9B306BE242F}"/>
              </a:ext>
            </a:extLst>
          </p:cNvPr>
          <p:cNvSpPr/>
          <p:nvPr/>
        </p:nvSpPr>
        <p:spPr>
          <a:xfrm>
            <a:off x="3284878" y="5696934"/>
            <a:ext cx="390617" cy="3195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6138F-772F-4DA7-B8A0-D3D763E4A3ED}"/>
              </a:ext>
            </a:extLst>
          </p:cNvPr>
          <p:cNvSpPr txBox="1"/>
          <p:nvPr/>
        </p:nvSpPr>
        <p:spPr>
          <a:xfrm>
            <a:off x="7457243" y="2734322"/>
            <a:ext cx="360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endParaRPr lang="en-US" dirty="0"/>
          </a:p>
          <a:p>
            <a:r>
              <a:rPr lang="en-US" dirty="0" err="1"/>
              <a:t>Yin,ymax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CE8C4-646E-4269-B2BD-D7E1DA6CD1D7}"/>
              </a:ext>
            </a:extLst>
          </p:cNvPr>
          <p:cNvSpPr txBox="1"/>
          <p:nvPr/>
        </p:nvSpPr>
        <p:spPr>
          <a:xfrm>
            <a:off x="8016536" y="4705165"/>
            <a:ext cx="291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IS POSSIBLE</a:t>
            </a:r>
          </a:p>
        </p:txBody>
      </p:sp>
    </p:spTree>
    <p:extLst>
      <p:ext uri="{BB962C8B-B14F-4D97-AF65-F5344CB8AC3E}">
        <p14:creationId xmlns:p14="http://schemas.microsoft.com/office/powerpoint/2010/main" val="189112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DBB2-9E77-4169-9A29-8C77E4AF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achievements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5825-17D2-4385-863B-25A87579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Solved Deprecated version problem</a:t>
            </a:r>
          </a:p>
          <a:p>
            <a:r>
              <a:rPr lang="en-US" dirty="0"/>
              <a:t>Updated all libs to newest version</a:t>
            </a:r>
          </a:p>
        </p:txBody>
      </p:sp>
    </p:spTree>
    <p:extLst>
      <p:ext uri="{BB962C8B-B14F-4D97-AF65-F5344CB8AC3E}">
        <p14:creationId xmlns:p14="http://schemas.microsoft.com/office/powerpoint/2010/main" val="295002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9EFB-4E33-4B05-A45C-925EB6B7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47AE-88F2-457B-8CE1-5C8EC5FD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 optimization ???</a:t>
            </a:r>
          </a:p>
          <a:p>
            <a:r>
              <a:rPr lang="en-US" dirty="0"/>
              <a:t>Small scale test to validate results</a:t>
            </a:r>
          </a:p>
          <a:p>
            <a:r>
              <a:rPr lang="en-US" dirty="0"/>
              <a:t>What is the best aspect ratio to find features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CHANGE ALL .CPU TO. GPU !!!</a:t>
            </a:r>
          </a:p>
          <a:p>
            <a:endParaRPr lang="en-US" dirty="0"/>
          </a:p>
          <a:p>
            <a:r>
              <a:rPr lang="en-US" dirty="0"/>
              <a:t>Creating HD pictures takes the longest time ??????</a:t>
            </a:r>
          </a:p>
          <a:p>
            <a:r>
              <a:rPr lang="en-US" dirty="0"/>
              <a:t>Sometimes pushing to GPU is not recommended because not enough memory – ram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64A4-2F53-4216-9156-486DB696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42E1-138C-4CDF-8B82-DB0034D7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result</a:t>
            </a:r>
          </a:p>
          <a:p>
            <a:r>
              <a:rPr lang="en-US" dirty="0"/>
              <a:t>Grant extension</a:t>
            </a:r>
          </a:p>
        </p:txBody>
      </p:sp>
    </p:spTree>
    <p:extLst>
      <p:ext uri="{BB962C8B-B14F-4D97-AF65-F5344CB8AC3E}">
        <p14:creationId xmlns:p14="http://schemas.microsoft.com/office/powerpoint/2010/main" val="261057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C8A4-4ADA-4687-AF83-F8AC0C82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09EC-FB1A-4116-B165-EF9AC516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Visualized in 3D ???</a:t>
            </a:r>
          </a:p>
          <a:p>
            <a:endParaRPr lang="en-US" dirty="0"/>
          </a:p>
          <a:p>
            <a:r>
              <a:rPr lang="en-US" dirty="0"/>
              <a:t>IMAGE CREATION TAKES THE LONGEST !!!!!!! (90%)</a:t>
            </a:r>
          </a:p>
          <a:p>
            <a:r>
              <a:rPr lang="en-US" dirty="0"/>
              <a:t>WORST case 25 min per picture</a:t>
            </a:r>
          </a:p>
          <a:p>
            <a:pPr lvl="1"/>
            <a:r>
              <a:rPr lang="en-US" dirty="0"/>
              <a:t>Can be reduced to 5 min in precision is not very important </a:t>
            </a:r>
          </a:p>
          <a:p>
            <a:endParaRPr lang="en-US" dirty="0"/>
          </a:p>
          <a:p>
            <a:r>
              <a:rPr lang="en-US" dirty="0"/>
              <a:t>Check evaluation metric</a:t>
            </a:r>
          </a:p>
        </p:txBody>
      </p:sp>
    </p:spTree>
    <p:extLst>
      <p:ext uri="{BB962C8B-B14F-4D97-AF65-F5344CB8AC3E}">
        <p14:creationId xmlns:p14="http://schemas.microsoft.com/office/powerpoint/2010/main" val="93909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Create </a:t>
            </a:r>
            <a:r>
              <a:rPr lang="en-US" dirty="0" err="1"/>
              <a:t>binvox</a:t>
            </a:r>
            <a:r>
              <a:rPr lang="en-US" dirty="0"/>
              <a:t> with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TIME-INTENSIVE but POSSIBLE!!! (memory problems ?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)</a:t>
            </a:r>
          </a:p>
          <a:p>
            <a:r>
              <a:rPr lang="en-US" dirty="0"/>
              <a:t>Any part can be </a:t>
            </a:r>
            <a:r>
              <a:rPr lang="en-US" dirty="0" err="1"/>
              <a:t>voxelized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Stl</a:t>
            </a:r>
            <a:r>
              <a:rPr lang="en-US" dirty="0"/>
              <a:t> file in bounding box (x and y stay parallel) </a:t>
            </a:r>
            <a:r>
              <a:rPr lang="en-US" dirty="0">
                <a:sym typeface="Wingdings" panose="05000000000000000000" pitchFamily="2" charset="2"/>
              </a:rPr>
              <a:t> Orientation matters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16615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18556" y="4350058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948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5E2-D489-4C82-A3DA-7047E72F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CE27-9E1F-4E9A-9BC2-0EF9B34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 picture from HD </a:t>
            </a:r>
            <a:r>
              <a:rPr lang="en-US" dirty="0" err="1"/>
              <a:t>binvox</a:t>
            </a:r>
            <a:endParaRPr lang="en-US" dirty="0"/>
          </a:p>
          <a:p>
            <a:r>
              <a:rPr lang="en-US" dirty="0"/>
              <a:t>Subdivide into 64x64 pix with overlap</a:t>
            </a:r>
          </a:p>
          <a:p>
            <a:r>
              <a:rPr lang="en-US" dirty="0"/>
              <a:t>Subdivide into 128x128 pix with overlap – resize to 64</a:t>
            </a:r>
          </a:p>
          <a:p>
            <a:r>
              <a:rPr lang="en-US" dirty="0"/>
              <a:t>Subdivide into 256x256 pix with overlap - resize to 64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1017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FA57DC-EED5-40DF-A40A-AB81E543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2166938"/>
            <a:ext cx="3452813" cy="3457575"/>
          </a:xfr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5E7C87-9CFC-4109-9118-A2EBFD45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2166938"/>
            <a:ext cx="1692275" cy="1692275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84F3EA65-729D-4663-8FF0-13AC56AE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3932238"/>
            <a:ext cx="1692275" cy="1692275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B5FB710-5C58-401D-ADF0-805FDA9BF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166938"/>
            <a:ext cx="3455988" cy="3457575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EE34AD46-BF4D-413C-93E5-39C688F9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2166938"/>
            <a:ext cx="1692275" cy="169227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8E4298-4DAB-4594-8518-AB084CC0A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3932238"/>
            <a:ext cx="1692275" cy="1692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29F75-22E1-4D9B-AE89-1C786EF4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5571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41F2-837D-49A3-A3F9-3D77B503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for precise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67AB-C889-473F-828B-7FFAC8B0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pictures</a:t>
            </a:r>
          </a:p>
          <a:p>
            <a:r>
              <a:rPr lang="en-US" dirty="0"/>
              <a:t>Find all features and position</a:t>
            </a:r>
          </a:p>
          <a:p>
            <a:r>
              <a:rPr lang="en-US" dirty="0"/>
              <a:t>Draw all BB on HD picture</a:t>
            </a:r>
          </a:p>
          <a:p>
            <a:r>
              <a:rPr lang="en-US" dirty="0"/>
              <a:t>If feature is found on 2 or more dimensioned pictures assume its true</a:t>
            </a:r>
          </a:p>
          <a:p>
            <a:r>
              <a:rPr lang="en-US" dirty="0"/>
              <a:t>Remove predictions with less then 99% </a:t>
            </a:r>
          </a:p>
          <a:p>
            <a:r>
              <a:rPr lang="en-US" dirty="0"/>
              <a:t>Remove predictions that occur only in 1 dimensioned picture set</a:t>
            </a:r>
          </a:p>
        </p:txBody>
      </p:sp>
    </p:spTree>
    <p:extLst>
      <p:ext uri="{BB962C8B-B14F-4D97-AF65-F5344CB8AC3E}">
        <p14:creationId xmlns:p14="http://schemas.microsoft.com/office/powerpoint/2010/main" val="369475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0664-6475-4A1D-AFCF-EB557C2B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Turn a .</a:t>
            </a:r>
            <a:r>
              <a:rPr lang="en-US" dirty="0" err="1"/>
              <a:t>Stl</a:t>
            </a:r>
            <a:r>
              <a:rPr lang="en-US" dirty="0"/>
              <a:t> – minimizing BB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A30BE1A-82C3-42A9-BABE-15A1EC76A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41" y="1155722"/>
            <a:ext cx="7483496" cy="5889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6CB06-0F50-41CA-8C54-795D2C470F37}"/>
              </a:ext>
            </a:extLst>
          </p:cNvPr>
          <p:cNvSpPr/>
          <p:nvPr/>
        </p:nvSpPr>
        <p:spPr>
          <a:xfrm>
            <a:off x="2246050" y="3975547"/>
            <a:ext cx="1349406" cy="201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E1AA11-6122-4BC9-8607-3F6096447F39}"/>
              </a:ext>
            </a:extLst>
          </p:cNvPr>
          <p:cNvSpPr/>
          <p:nvPr/>
        </p:nvSpPr>
        <p:spPr>
          <a:xfrm rot="19287573">
            <a:off x="4758430" y="4492101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18DB37-C87C-4993-989B-93EEBBE44D36}"/>
              </a:ext>
            </a:extLst>
          </p:cNvPr>
          <p:cNvSpPr/>
          <p:nvPr/>
        </p:nvSpPr>
        <p:spPr>
          <a:xfrm>
            <a:off x="1701611" y="4883530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A2A20C-ADAF-45A4-AA8F-0C4D8050A656}"/>
              </a:ext>
            </a:extLst>
          </p:cNvPr>
          <p:cNvCxnSpPr>
            <a:cxnSpLocks/>
          </p:cNvCxnSpPr>
          <p:nvPr/>
        </p:nvCxnSpPr>
        <p:spPr>
          <a:xfrm flipV="1">
            <a:off x="2036077" y="4089861"/>
            <a:ext cx="1668795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19D3E9A-1BF5-4D63-9235-95201E7C828E}"/>
              </a:ext>
            </a:extLst>
          </p:cNvPr>
          <p:cNvSpPr/>
          <p:nvPr/>
        </p:nvSpPr>
        <p:spPr>
          <a:xfrm>
            <a:off x="2786137" y="4011615"/>
            <a:ext cx="168676" cy="177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BB5E-7831-4BFC-8188-D7FA5C1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1C55-A68D-4B30-98B3-8545267A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from </a:t>
            </a:r>
            <a:r>
              <a:rPr lang="en-US" dirty="0" err="1"/>
              <a:t>binvox</a:t>
            </a:r>
            <a:r>
              <a:rPr lang="en-US" dirty="0"/>
              <a:t> that is not a cube </a:t>
            </a:r>
          </a:p>
          <a:p>
            <a:pPr lvl="1"/>
            <a:r>
              <a:rPr lang="en-US" dirty="0"/>
              <a:t>Dimensions not equal</a:t>
            </a:r>
          </a:p>
          <a:p>
            <a:pPr lvl="1"/>
            <a:r>
              <a:rPr lang="en-US" dirty="0"/>
              <a:t>Reading problem in high dimensions ????</a:t>
            </a:r>
          </a:p>
          <a:p>
            <a:pPr lvl="1"/>
            <a:endParaRPr lang="en-US" dirty="0"/>
          </a:p>
          <a:p>
            <a:r>
              <a:rPr lang="en-US" dirty="0"/>
              <a:t>WHY BINVOX AT ALL ??????</a:t>
            </a:r>
          </a:p>
          <a:p>
            <a:pPr lvl="1"/>
            <a:r>
              <a:rPr lang="en-US" dirty="0" err="1"/>
              <a:t>Pickledump</a:t>
            </a:r>
            <a:r>
              <a:rPr lang="en-US" dirty="0"/>
              <a:t> everything !!!!!</a:t>
            </a:r>
          </a:p>
        </p:txBody>
      </p:sp>
    </p:spTree>
    <p:extLst>
      <p:ext uri="{BB962C8B-B14F-4D97-AF65-F5344CB8AC3E}">
        <p14:creationId xmlns:p14="http://schemas.microsoft.com/office/powerpoint/2010/main" val="20112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7415</TotalTime>
  <Words>618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Binvox creation + Segmentation </vt:lpstr>
      <vt:lpstr>.STL to .binvox</vt:lpstr>
      <vt:lpstr>Solution: Create binvox with python!</vt:lpstr>
      <vt:lpstr>Segmentation</vt:lpstr>
      <vt:lpstr>Results </vt:lpstr>
      <vt:lpstr>Loop for precise location</vt:lpstr>
      <vt:lpstr>How To Turn a .Stl – minimizing BB </vt:lpstr>
      <vt:lpstr>The big question</vt:lpstr>
      <vt:lpstr>Problem and solution</vt:lpstr>
      <vt:lpstr>Problem</vt:lpstr>
      <vt:lpstr>NEW 5.8.2021</vt:lpstr>
      <vt:lpstr>New VOXELIZER</vt:lpstr>
      <vt:lpstr>The big question</vt:lpstr>
      <vt:lpstr>Turning</vt:lpstr>
      <vt:lpstr>Result of turning</vt:lpstr>
      <vt:lpstr>NEW 11.8.2021</vt:lpstr>
      <vt:lpstr>How to glue everything together </vt:lpstr>
      <vt:lpstr>Turning – problem = Size not constant</vt:lpstr>
      <vt:lpstr>Turning – problem = Where is it placed ?</vt:lpstr>
      <vt:lpstr>Turning – problem = Size not constant</vt:lpstr>
      <vt:lpstr>Small achievements </vt:lpstr>
      <vt:lpstr>IDEAS</vt:lpstr>
      <vt:lpstr>Questions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</dc:title>
  <dc:creator>Fei Shen</dc:creator>
  <cp:lastModifiedBy>Fei Shen</cp:lastModifiedBy>
  <cp:revision>54</cp:revision>
  <dcterms:created xsi:type="dcterms:W3CDTF">2021-07-28T23:17:01Z</dcterms:created>
  <dcterms:modified xsi:type="dcterms:W3CDTF">2021-08-27T14:05:46Z</dcterms:modified>
</cp:coreProperties>
</file>