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6" r:id="rId17"/>
    <p:sldId id="271" r:id="rId18"/>
    <p:sldId id="272" r:id="rId19"/>
    <p:sldId id="273" r:id="rId20"/>
    <p:sldId id="275" r:id="rId21"/>
    <p:sldId id="277" r:id="rId22"/>
    <p:sldId id="278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431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11.8.2021</a:t>
            </a:r>
          </a:p>
        </p:txBody>
      </p:sp>
    </p:spTree>
    <p:extLst>
      <p:ext uri="{BB962C8B-B14F-4D97-AF65-F5344CB8AC3E}">
        <p14:creationId xmlns:p14="http://schemas.microsoft.com/office/powerpoint/2010/main" val="3896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(TO DO)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center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207454" y="4868029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E733-0BD8-4238-981D-645EA4DEDA44}"/>
              </a:ext>
            </a:extLst>
          </p:cNvPr>
          <p:cNvSpPr txBox="1"/>
          <p:nvPr/>
        </p:nvSpPr>
        <p:spPr>
          <a:xfrm>
            <a:off x="317900" y="3841986"/>
            <a:ext cx="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8D39B-2EA6-4B0E-97C2-1D95F6B46936}"/>
              </a:ext>
            </a:extLst>
          </p:cNvPr>
          <p:cNvCxnSpPr/>
          <p:nvPr/>
        </p:nvCxnSpPr>
        <p:spPr>
          <a:xfrm flipV="1">
            <a:off x="537121" y="1999975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1A9FC-9FF4-46C3-85A6-C1A0F52EA819}"/>
              </a:ext>
            </a:extLst>
          </p:cNvPr>
          <p:cNvSpPr txBox="1"/>
          <p:nvPr/>
        </p:nvSpPr>
        <p:spPr>
          <a:xfrm>
            <a:off x="639963" y="1999975"/>
            <a:ext cx="5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CE8C4-646E-4269-B2BD-D7E1DA6CD1D7}"/>
              </a:ext>
            </a:extLst>
          </p:cNvPr>
          <p:cNvSpPr txBox="1"/>
          <p:nvPr/>
        </p:nvSpPr>
        <p:spPr>
          <a:xfrm>
            <a:off x="8016536" y="4705165"/>
            <a:ext cx="291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IS POSSIBLE</a:t>
            </a:r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DBB2-9E77-4169-9A29-8C77E4A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achievements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825-17D2-4385-863B-25A87579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Deprecated version problem</a:t>
            </a:r>
          </a:p>
          <a:p>
            <a:r>
              <a:rPr lang="en-US" dirty="0"/>
              <a:t>Updated all libs to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29500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9EFB-4E33-4B05-A45C-925EB6B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7AE-88F2-457B-8CE1-5C8EC5FD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optimization ???</a:t>
            </a:r>
          </a:p>
          <a:p>
            <a:r>
              <a:rPr lang="en-US" dirty="0"/>
              <a:t>Small scale test to validate results</a:t>
            </a:r>
          </a:p>
          <a:p>
            <a:r>
              <a:rPr lang="en-US" dirty="0"/>
              <a:t>What is the best aspect ratio to find features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CHANGE ALL .CPU TO. GPU !!!</a:t>
            </a:r>
          </a:p>
          <a:p>
            <a:endParaRPr lang="en-US" dirty="0"/>
          </a:p>
          <a:p>
            <a:r>
              <a:rPr lang="en-US" dirty="0"/>
              <a:t>Creating HD pictures takes the longest time ??????</a:t>
            </a:r>
          </a:p>
          <a:p>
            <a:r>
              <a:rPr lang="en-US" dirty="0"/>
              <a:t>Sometimes pushing to GPU is not recommended because not enough memory – ram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  <a:p>
            <a:r>
              <a:rPr lang="en-US" dirty="0"/>
              <a:t>Grant extension</a:t>
            </a:r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C8A4-4ADA-4687-AF83-F8AC0C82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09EC-FB1A-4116-B165-EF9AC51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 in 3D ???</a:t>
            </a:r>
          </a:p>
          <a:p>
            <a:endParaRPr lang="en-US" dirty="0"/>
          </a:p>
          <a:p>
            <a:r>
              <a:rPr lang="en-US" dirty="0"/>
              <a:t>IMAGE CREATION TAKES THE LONGEST !!!!!!! (90%)</a:t>
            </a:r>
          </a:p>
          <a:p>
            <a:r>
              <a:rPr lang="en-US" dirty="0"/>
              <a:t>WORST case 25 min per picture</a:t>
            </a:r>
          </a:p>
          <a:p>
            <a:pPr lvl="1"/>
            <a:r>
              <a:rPr lang="en-US" dirty="0"/>
              <a:t>Can be reduced to 5 min in precision is not very important </a:t>
            </a:r>
          </a:p>
          <a:p>
            <a:endParaRPr lang="en-US" dirty="0"/>
          </a:p>
          <a:p>
            <a:r>
              <a:rPr lang="en-US" dirty="0"/>
              <a:t>Check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93909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618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NEW 11.8.2021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Small achievements </vt:lpstr>
      <vt:lpstr>IDEAS</vt:lpstr>
      <vt:lpstr>Questions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53</cp:revision>
  <dcterms:created xsi:type="dcterms:W3CDTF">2021-07-28T23:17:01Z</dcterms:created>
  <dcterms:modified xsi:type="dcterms:W3CDTF">2021-08-26T00:35:55Z</dcterms:modified>
</cp:coreProperties>
</file>