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2F0741-F480-45CE-859B-638A3D0A310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Top 3 Challenges" id="{DFB65D65-1863-4CBC-802D-84D7077C3657}">
          <p14:sldIdLst>
            <p14:sldId id="263"/>
            <p14:sldId id="264"/>
            <p14:sldId id="265"/>
            <p14:sldId id="266"/>
          </p14:sldIdLst>
        </p14:section>
        <p14:section name="The New Approach" id="{4D23B0A2-86C0-4CE9-BEC4-C7CCA291D9DA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8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75569-5933-4727-A940-3926F137A43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3290-1D28-46C7-820A-D6711C0E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</a:t>
            </a:r>
            <a:r>
              <a:rPr lang="en-US" dirty="0" err="1"/>
              <a:t>rterterterter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Addition info:  </a:t>
            </a:r>
            <a:r>
              <a:rPr lang="en-US" dirty="0" err="1"/>
              <a:t>lasdkjflkasdjf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3290-1D28-46C7-820A-D6711C0EF0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VA-Lab/e2cn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STL-file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(.</a:t>
            </a:r>
            <a:r>
              <a:rPr lang="en-US" sz="2000" dirty="0" err="1"/>
              <a:t>png</a:t>
            </a:r>
            <a:r>
              <a:rPr lang="en-US" sz="2000" dirty="0"/>
              <a:t>)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pictures that can be used as input for the NN (solving problem 1)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STL-file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852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if necessary to 64pix * 64pix 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3FCD1E8-EAC1-4402-A235-0E74B58F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" y="2176478"/>
            <a:ext cx="3665056" cy="23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circular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/ Based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Features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</a:t>
            </a:r>
            <a:r>
              <a:rPr lang="en-US" sz="1050" dirty="0"/>
              <a:t> </a:t>
            </a:r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https://github.com/QUVA-Lab/e2cnn</a:t>
            </a:r>
            <a:r>
              <a:rPr lang="en-US" sz="1000" dirty="0"/>
              <a:t>)</a:t>
            </a:r>
          </a:p>
          <a:p>
            <a:r>
              <a:rPr lang="en-US" sz="1800" dirty="0"/>
              <a:t>Solve problem 3 by just turning the raw picture till feature is occupying smallest BB</a:t>
            </a:r>
          </a:p>
          <a:p>
            <a:r>
              <a:rPr lang="en-US" sz="1800" dirty="0"/>
              <a:t>Design small scale validation test </a:t>
            </a:r>
            <a:r>
              <a:rPr lang="en-US" sz="1000" dirty="0"/>
              <a:t>(Check evaluation metric)</a:t>
            </a:r>
          </a:p>
          <a:p>
            <a:r>
              <a:rPr lang="en-US" sz="1800" dirty="0"/>
              <a:t>Add more features for recognition (Automatic data-set creation)</a:t>
            </a:r>
          </a:p>
          <a:p>
            <a:r>
              <a:rPr lang="en-US" sz="1800" dirty="0"/>
              <a:t>Increase NN resolution from 64 to 128 (if necessary)</a:t>
            </a:r>
          </a:p>
          <a:p>
            <a:r>
              <a:rPr lang="en-US" sz="1800" dirty="0"/>
              <a:t>What is the best aspect ratio to find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D26-9C8E-48BC-A97E-51F4B6C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C2F0-0CE6-4AAA-9274-A38156EE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STL turning with matrix turning ?</a:t>
            </a:r>
          </a:p>
        </p:txBody>
      </p:sp>
    </p:spTree>
    <p:extLst>
      <p:ext uri="{BB962C8B-B14F-4D97-AF65-F5344CB8AC3E}">
        <p14:creationId xmlns:p14="http://schemas.microsoft.com/office/powerpoint/2010/main" val="288155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2BD-A68D-46B9-98B5-7C0554D1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719A-E4FB-4A50-959C-60FFA6D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Not recognizing features on cube anymore (wrong training data) ?</a:t>
            </a:r>
          </a:p>
          <a:p>
            <a:pPr lvl="1"/>
            <a:r>
              <a:rPr lang="en-US" sz="1800" dirty="0"/>
              <a:t>Find differences in HD and low-res cubes </a:t>
            </a:r>
          </a:p>
          <a:p>
            <a:pPr lvl="1"/>
            <a:r>
              <a:rPr lang="en-US" sz="1800" dirty="0"/>
              <a:t>New training-set required </a:t>
            </a:r>
          </a:p>
          <a:p>
            <a:r>
              <a:rPr lang="en-US" sz="2000" dirty="0"/>
              <a:t>JPGS in weird dimension after turning </a:t>
            </a:r>
          </a:p>
          <a:p>
            <a:r>
              <a:rPr lang="en-US" sz="2000" dirty="0"/>
              <a:t>Slicing not working on cubes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7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627-6B07-48E9-ABF3-C4064F6C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pictures ?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CCC5263-7B37-4330-9B66-EE7C4462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758" y="1772037"/>
            <a:ext cx="4443368" cy="4443368"/>
          </a:xfrm>
        </p:spPr>
      </p:pic>
      <p:pic>
        <p:nvPicPr>
          <p:cNvPr id="7" name="Picture 6" descr="Application, icon&#10;&#10;Description automatically generated">
            <a:extLst>
              <a:ext uri="{FF2B5EF4-FFF2-40B4-BE49-F238E27FC236}">
                <a16:creationId xmlns:a16="http://schemas.microsoft.com/office/drawing/2014/main" id="{5F873A1E-1F30-47AE-808E-07F49F96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1772038"/>
            <a:ext cx="4443368" cy="4443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E4E5EC-632E-4A43-93F2-B6C62D929FC4}"/>
              </a:ext>
            </a:extLst>
          </p:cNvPr>
          <p:cNvSpPr txBox="1"/>
          <p:nvPr/>
        </p:nvSpPr>
        <p:spPr>
          <a:xfrm>
            <a:off x="900418" y="5692185"/>
            <a:ext cx="1820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9A985-37C8-4960-B1AD-F7C125E7E912}"/>
              </a:ext>
            </a:extLst>
          </p:cNvPr>
          <p:cNvSpPr txBox="1"/>
          <p:nvPr/>
        </p:nvSpPr>
        <p:spPr>
          <a:xfrm>
            <a:off x="6096000" y="5692185"/>
            <a:ext cx="287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Now working ?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BF67D6-7FCA-4F2A-B500-BF8351C9ABF0}"/>
              </a:ext>
            </a:extLst>
          </p:cNvPr>
          <p:cNvSpPr/>
          <p:nvPr/>
        </p:nvSpPr>
        <p:spPr>
          <a:xfrm rot="2822930">
            <a:off x="4683304" y="4380639"/>
            <a:ext cx="268448" cy="575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55637-CBBD-497D-B2BE-CCCB050FA878}"/>
              </a:ext>
            </a:extLst>
          </p:cNvPr>
          <p:cNvSpPr txBox="1"/>
          <p:nvPr/>
        </p:nvSpPr>
        <p:spPr>
          <a:xfrm>
            <a:off x="3372675" y="3883967"/>
            <a:ext cx="210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Preprogrammed confusion with hexagon</a:t>
            </a:r>
          </a:p>
        </p:txBody>
      </p:sp>
    </p:spTree>
    <p:extLst>
      <p:ext uri="{BB962C8B-B14F-4D97-AF65-F5344CB8AC3E}">
        <p14:creationId xmlns:p14="http://schemas.microsoft.com/office/powerpoint/2010/main" val="294832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01C3-A7EE-449A-8F76-130A735B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779CE-AE76-46BB-BA21-F0C46A524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539784"/>
              </p:ext>
            </p:extLst>
          </p:nvPr>
        </p:nvGraphicFramePr>
        <p:xfrm>
          <a:off x="1066800" y="2103438"/>
          <a:ext cx="41679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793">
                  <a:extLst>
                    <a:ext uri="{9D8B030D-6E8A-4147-A177-3AD203B41FA5}">
                      <a16:colId xmlns:a16="http://schemas.microsoft.com/office/drawing/2014/main" val="2625941504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1071429693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1049344231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2867894683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1347047300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2659397552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4015776554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1667991642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4209898087"/>
                    </a:ext>
                  </a:extLst>
                </a:gridCol>
                <a:gridCol w="416793">
                  <a:extLst>
                    <a:ext uri="{9D8B030D-6E8A-4147-A177-3AD203B41FA5}">
                      <a16:colId xmlns:a16="http://schemas.microsoft.com/office/drawing/2014/main" val="5474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8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8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6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0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6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927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47A41D7-C30C-42B7-B921-656BC0D96149}"/>
              </a:ext>
            </a:extLst>
          </p:cNvPr>
          <p:cNvSpPr/>
          <p:nvPr/>
        </p:nvSpPr>
        <p:spPr>
          <a:xfrm>
            <a:off x="2190924" y="2541167"/>
            <a:ext cx="1919682" cy="177566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3B4B1-22F4-43FC-B039-BD7D49F76C1E}"/>
              </a:ext>
            </a:extLst>
          </p:cNvPr>
          <p:cNvSpPr txBox="1"/>
          <p:nvPr/>
        </p:nvSpPr>
        <p:spPr>
          <a:xfrm>
            <a:off x="6096000" y="2541167"/>
            <a:ext cx="3391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pictures </a:t>
            </a:r>
          </a:p>
          <a:p>
            <a:r>
              <a:rPr lang="en-US" dirty="0"/>
              <a:t>On the same NN</a:t>
            </a:r>
          </a:p>
          <a:p>
            <a:endParaRPr lang="en-US" dirty="0"/>
          </a:p>
          <a:p>
            <a:r>
              <a:rPr lang="en-US" dirty="0"/>
              <a:t>Different result </a:t>
            </a:r>
          </a:p>
          <a:p>
            <a:r>
              <a:rPr lang="en-US" dirty="0"/>
              <a:t>WHY ????</a:t>
            </a:r>
          </a:p>
        </p:txBody>
      </p:sp>
    </p:spTree>
    <p:extLst>
      <p:ext uri="{BB962C8B-B14F-4D97-AF65-F5344CB8AC3E}">
        <p14:creationId xmlns:p14="http://schemas.microsoft.com/office/powerpoint/2010/main" val="15333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269C-C7EB-4544-8E47-15282AD8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images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1225E17-E75F-4385-9A1D-576093D5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58" y="1900273"/>
            <a:ext cx="4479721" cy="4479721"/>
          </a:xfrm>
        </p:spPr>
      </p:pic>
    </p:spTree>
    <p:extLst>
      <p:ext uri="{BB962C8B-B14F-4D97-AF65-F5344CB8AC3E}">
        <p14:creationId xmlns:p14="http://schemas.microsoft.com/office/powerpoint/2010/main" val="30715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</a:t>
            </a:r>
            <a:r>
              <a:rPr lang="en-US" u="sng" dirty="0"/>
              <a:t>3 big Problems </a:t>
            </a:r>
            <a:r>
              <a:rPr lang="en-US" dirty="0"/>
              <a:t>with the 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7811</TotalTime>
  <Words>896</Words>
  <Application>Microsoft Office PowerPoint</Application>
  <PresentationFormat>Widescreen</PresentationFormat>
  <Paragraphs>119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Garamond</vt:lpstr>
      <vt:lpstr>SavonVTI</vt:lpstr>
      <vt:lpstr>SSD Feature Detection</vt:lpstr>
      <vt:lpstr>State of the art / Based on 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2 </vt:lpstr>
      <vt:lpstr>6) Turn the STL file so the that slopes are now orthogonal to the viewing position – Solution </vt:lpstr>
      <vt:lpstr>TODO</vt:lpstr>
      <vt:lpstr>Ideas:</vt:lpstr>
      <vt:lpstr>Problems</vt:lpstr>
      <vt:lpstr>Different pictures ?</vt:lpstr>
      <vt:lpstr>PowerPoint Presentation</vt:lpstr>
      <vt:lpstr>Difference in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23</cp:revision>
  <dcterms:created xsi:type="dcterms:W3CDTF">2021-08-27T13:10:33Z</dcterms:created>
  <dcterms:modified xsi:type="dcterms:W3CDTF">2021-10-03T02:20:37Z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