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685DDC-DEC9-49B9-A1FB-D012DD706A5E}">
  <a:tblStyle styleId="{FC685DDC-DEC9-49B9-A1FB-D012DD706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83200f8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83200f8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3200f88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83200f88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31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Blockchain-PIPR	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Serverless -Jan Namestnik, Nejc Cekuta , Metod Golob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68775" y="479750"/>
            <a:ext cx="72828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l" sz="3200"/>
              <a:t>Tabela časov</a:t>
            </a:r>
            <a:endParaRPr sz="3200"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831950" y="17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{FC685DDC-DEC9-49B9-A1FB-D012DD706A5E}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9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Š</a:t>
                      </a:r>
                      <a:r>
                        <a:rPr lang="sl">
                          <a:solidFill>
                            <a:schemeClr val="lt1"/>
                          </a:solidFill>
                        </a:rPr>
                        <a:t>tevilo mpi procesov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Število niti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2,21582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3,713584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3,861032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1,083055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2,366006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3,883058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3,862938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1,259856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1,934356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3,978375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3,575778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1,239891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2,606049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3,997064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chemeClr val="lt1"/>
                          </a:solidFill>
                        </a:rPr>
                        <a:t>2,94686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l" sz="4260"/>
              <a:t>Graf pohitritev</a:t>
            </a:r>
            <a:endParaRPr sz="42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325" y="1644100"/>
            <a:ext cx="4818075" cy="2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