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6DC51-41DE-4EE8-82BD-2B2D1DC53442}" v="879" dt="2019-12-04T12:45:12.258"/>
    <p1510:client id="{41ABE478-F6B9-2AFE-7A8E-B08B55CC82C8}" v="2" dt="2019-12-10T15:21:17.609"/>
    <p1510:client id="{B7FE91CD-5D4E-F891-3804-3F503ACB90B5}" v="760" dt="2019-12-05T16:00:4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A8371-6999-41DD-8022-DBB6659438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sk-SK"/>
        </a:p>
      </dgm:t>
    </dgm:pt>
    <dgm:pt modelId="{6F3960DC-69D8-483E-98D5-29E5B7A54A57}">
      <dgm:prSet/>
      <dgm:spPr/>
      <dgm:t>
        <a:bodyPr/>
        <a:lstStyle/>
        <a:p>
          <a:r>
            <a:rPr lang="en-US"/>
            <a:t>Úplná virtualizácia</a:t>
          </a:r>
          <a:endParaRPr lang="sk-SK"/>
        </a:p>
      </dgm:t>
    </dgm:pt>
    <dgm:pt modelId="{9651B02B-0E57-45DF-AFEF-084BB6F4D562}" type="parTrans" cxnId="{E6B64050-96D5-49EC-8B4A-B01CDE134FA6}">
      <dgm:prSet/>
      <dgm:spPr/>
      <dgm:t>
        <a:bodyPr/>
        <a:lstStyle/>
        <a:p>
          <a:endParaRPr lang="sk-SK"/>
        </a:p>
      </dgm:t>
    </dgm:pt>
    <dgm:pt modelId="{1FD4570D-19E0-4581-8AFC-B120D9EBA04B}" type="sibTrans" cxnId="{E6B64050-96D5-49EC-8B4A-B01CDE134FA6}">
      <dgm:prSet/>
      <dgm:spPr/>
      <dgm:t>
        <a:bodyPr/>
        <a:lstStyle/>
        <a:p>
          <a:endParaRPr lang="sk-SK"/>
        </a:p>
      </dgm:t>
    </dgm:pt>
    <dgm:pt modelId="{57CB2834-B100-4070-860D-FC8B56AF0E1C}">
      <dgm:prSet/>
      <dgm:spPr/>
      <dgm:t>
        <a:bodyPr/>
        <a:lstStyle/>
        <a:p>
          <a:r>
            <a:rPr lang="en-US"/>
            <a:t>Hardvérová</a:t>
          </a:r>
          <a:endParaRPr lang="sk-SK"/>
        </a:p>
      </dgm:t>
    </dgm:pt>
    <dgm:pt modelId="{C0D77EF1-64F8-4F0A-B4CF-756FB186A75E}" type="parTrans" cxnId="{D7B3F3F5-E7B5-4BD8-B610-A509D2BD1D49}">
      <dgm:prSet/>
      <dgm:spPr/>
      <dgm:t>
        <a:bodyPr/>
        <a:lstStyle/>
        <a:p>
          <a:endParaRPr lang="sk-SK"/>
        </a:p>
      </dgm:t>
    </dgm:pt>
    <dgm:pt modelId="{B18840BB-EB63-4F2C-94C4-A2112CBAC522}" type="sibTrans" cxnId="{D7B3F3F5-E7B5-4BD8-B610-A509D2BD1D49}">
      <dgm:prSet/>
      <dgm:spPr/>
      <dgm:t>
        <a:bodyPr/>
        <a:lstStyle/>
        <a:p>
          <a:endParaRPr lang="sk-SK"/>
        </a:p>
      </dgm:t>
    </dgm:pt>
    <dgm:pt modelId="{9D9648A5-6E2F-453B-A473-8FF569C742BF}">
      <dgm:prSet/>
      <dgm:spPr/>
      <dgm:t>
        <a:bodyPr/>
        <a:lstStyle/>
        <a:p>
          <a:r>
            <a:rPr lang="en-US"/>
            <a:t>Softvérová</a:t>
          </a:r>
          <a:endParaRPr lang="sk-SK"/>
        </a:p>
      </dgm:t>
    </dgm:pt>
    <dgm:pt modelId="{6D7CC9E8-C231-4D49-9C0A-FD3E7DB45A17}" type="parTrans" cxnId="{9B074ACC-F615-4B4E-A94C-5A587D00279D}">
      <dgm:prSet/>
      <dgm:spPr/>
      <dgm:t>
        <a:bodyPr/>
        <a:lstStyle/>
        <a:p>
          <a:endParaRPr lang="sk-SK"/>
        </a:p>
      </dgm:t>
    </dgm:pt>
    <dgm:pt modelId="{BDCCE6A8-6ED8-4D7D-AE55-42DAA725E9A7}" type="sibTrans" cxnId="{9B074ACC-F615-4B4E-A94C-5A587D00279D}">
      <dgm:prSet/>
      <dgm:spPr/>
      <dgm:t>
        <a:bodyPr/>
        <a:lstStyle/>
        <a:p>
          <a:endParaRPr lang="sk-SK"/>
        </a:p>
      </dgm:t>
    </dgm:pt>
    <dgm:pt modelId="{0D70276A-5299-4B48-80BC-C54B63F25D12}">
      <dgm:prSet/>
      <dgm:spPr/>
      <dgm:t>
        <a:bodyPr/>
        <a:lstStyle/>
        <a:p>
          <a:r>
            <a:rPr lang="en-US"/>
            <a:t>Para virtualizácia</a:t>
          </a:r>
          <a:endParaRPr lang="sk-SK"/>
        </a:p>
      </dgm:t>
    </dgm:pt>
    <dgm:pt modelId="{18F47CCC-080C-4887-8EB7-1E64BA6962F0}" type="parTrans" cxnId="{7AEC7489-4CD0-4BC2-A058-38ED7F72FD8B}">
      <dgm:prSet/>
      <dgm:spPr/>
      <dgm:t>
        <a:bodyPr/>
        <a:lstStyle/>
        <a:p>
          <a:endParaRPr lang="sk-SK"/>
        </a:p>
      </dgm:t>
    </dgm:pt>
    <dgm:pt modelId="{3866EA3E-E4D4-4424-94FD-BB9E3DCCAB67}" type="sibTrans" cxnId="{7AEC7489-4CD0-4BC2-A058-38ED7F72FD8B}">
      <dgm:prSet/>
      <dgm:spPr/>
      <dgm:t>
        <a:bodyPr/>
        <a:lstStyle/>
        <a:p>
          <a:endParaRPr lang="sk-SK"/>
        </a:p>
      </dgm:t>
    </dgm:pt>
    <dgm:pt modelId="{442258CA-7686-49F8-A4E2-FF647284298F}">
      <dgm:prSet/>
      <dgm:spPr/>
      <dgm:t>
        <a:bodyPr/>
        <a:lstStyle/>
        <a:p>
          <a:r>
            <a:rPr lang="en-US"/>
            <a:t>Kontainerizácia</a:t>
          </a:r>
          <a:endParaRPr lang="sk-SK"/>
        </a:p>
      </dgm:t>
    </dgm:pt>
    <dgm:pt modelId="{A1D09B5C-9413-48ED-BA85-6F629DCAFEA3}" type="parTrans" cxnId="{A979949F-B3EA-4B02-A5C2-14ACF0AA2389}">
      <dgm:prSet/>
      <dgm:spPr/>
      <dgm:t>
        <a:bodyPr/>
        <a:lstStyle/>
        <a:p>
          <a:endParaRPr lang="sk-SK"/>
        </a:p>
      </dgm:t>
    </dgm:pt>
    <dgm:pt modelId="{1F1DAE2A-E245-4201-A2F5-74DEF9B06B85}" type="sibTrans" cxnId="{A979949F-B3EA-4B02-A5C2-14ACF0AA2389}">
      <dgm:prSet/>
      <dgm:spPr/>
      <dgm:t>
        <a:bodyPr/>
        <a:lstStyle/>
        <a:p>
          <a:endParaRPr lang="sk-SK"/>
        </a:p>
      </dgm:t>
    </dgm:pt>
    <dgm:pt modelId="{3F327256-47B9-4B79-A2A7-7DFE89246A60}" type="pres">
      <dgm:prSet presAssocID="{995A8371-6999-41DD-8022-DBB665943810}" presName="linear" presStyleCnt="0">
        <dgm:presLayoutVars>
          <dgm:dir/>
          <dgm:animLvl val="lvl"/>
          <dgm:resizeHandles val="exact"/>
        </dgm:presLayoutVars>
      </dgm:prSet>
      <dgm:spPr/>
    </dgm:pt>
    <dgm:pt modelId="{2D89C50C-373C-4C0A-9A8C-9E20ABEF7EEB}" type="pres">
      <dgm:prSet presAssocID="{6F3960DC-69D8-483E-98D5-29E5B7A54A57}" presName="parentLin" presStyleCnt="0"/>
      <dgm:spPr/>
    </dgm:pt>
    <dgm:pt modelId="{B46F7999-E543-4614-A9C4-34AF6E4E5152}" type="pres">
      <dgm:prSet presAssocID="{6F3960DC-69D8-483E-98D5-29E5B7A54A57}" presName="parentLeftMargin" presStyleLbl="node1" presStyleIdx="0" presStyleCnt="2"/>
      <dgm:spPr/>
    </dgm:pt>
    <dgm:pt modelId="{1080FBD2-782B-407B-9F8B-A1DEC20FC833}" type="pres">
      <dgm:prSet presAssocID="{6F3960DC-69D8-483E-98D5-29E5B7A54A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A5EA5D-D40D-41C5-98FB-3D7BF4F5AC65}" type="pres">
      <dgm:prSet presAssocID="{6F3960DC-69D8-483E-98D5-29E5B7A54A57}" presName="negativeSpace" presStyleCnt="0"/>
      <dgm:spPr/>
    </dgm:pt>
    <dgm:pt modelId="{8A739865-2E0E-48B0-8561-3CA99E1FF9D4}" type="pres">
      <dgm:prSet presAssocID="{6F3960DC-69D8-483E-98D5-29E5B7A54A57}" presName="childText" presStyleLbl="conFgAcc1" presStyleIdx="0" presStyleCnt="2">
        <dgm:presLayoutVars>
          <dgm:bulletEnabled val="1"/>
        </dgm:presLayoutVars>
      </dgm:prSet>
      <dgm:spPr/>
    </dgm:pt>
    <dgm:pt modelId="{05480AAC-03FD-475A-857C-F2D949DE4C61}" type="pres">
      <dgm:prSet presAssocID="{1FD4570D-19E0-4581-8AFC-B120D9EBA04B}" presName="spaceBetweenRectangles" presStyleCnt="0"/>
      <dgm:spPr/>
    </dgm:pt>
    <dgm:pt modelId="{3E951019-7B32-4493-BBC3-D4AF51483383}" type="pres">
      <dgm:prSet presAssocID="{0D70276A-5299-4B48-80BC-C54B63F25D12}" presName="parentLin" presStyleCnt="0"/>
      <dgm:spPr/>
    </dgm:pt>
    <dgm:pt modelId="{D47FD10C-6DC8-4D00-84E2-BEE0EF7C1820}" type="pres">
      <dgm:prSet presAssocID="{0D70276A-5299-4B48-80BC-C54B63F25D12}" presName="parentLeftMargin" presStyleLbl="node1" presStyleIdx="0" presStyleCnt="2"/>
      <dgm:spPr/>
    </dgm:pt>
    <dgm:pt modelId="{FEB2E258-6709-4AD9-B479-DBDC87D2A941}" type="pres">
      <dgm:prSet presAssocID="{0D70276A-5299-4B48-80BC-C54B63F25D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F714D4-2663-4E32-87F1-8977292AFEE6}" type="pres">
      <dgm:prSet presAssocID="{0D70276A-5299-4B48-80BC-C54B63F25D12}" presName="negativeSpace" presStyleCnt="0"/>
      <dgm:spPr/>
    </dgm:pt>
    <dgm:pt modelId="{58E871F9-5E79-48AC-8F36-51A0CEE94E8F}" type="pres">
      <dgm:prSet presAssocID="{0D70276A-5299-4B48-80BC-C54B63F25D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904890E-4045-4C3F-BE44-3AE37A57D0D6}" type="presOf" srcId="{9D9648A5-6E2F-453B-A473-8FF569C742BF}" destId="{8A739865-2E0E-48B0-8561-3CA99E1FF9D4}" srcOrd="0" destOrd="1" presId="urn:microsoft.com/office/officeart/2005/8/layout/list1"/>
    <dgm:cxn modelId="{B741EB1B-EAD6-4DFF-9EBE-DF45629B94D0}" type="presOf" srcId="{0D70276A-5299-4B48-80BC-C54B63F25D12}" destId="{FEB2E258-6709-4AD9-B479-DBDC87D2A941}" srcOrd="1" destOrd="0" presId="urn:microsoft.com/office/officeart/2005/8/layout/list1"/>
    <dgm:cxn modelId="{319C753B-5DF0-4D44-ABCC-B0F99A71B893}" type="presOf" srcId="{442258CA-7686-49F8-A4E2-FF647284298F}" destId="{58E871F9-5E79-48AC-8F36-51A0CEE94E8F}" srcOrd="0" destOrd="0" presId="urn:microsoft.com/office/officeart/2005/8/layout/list1"/>
    <dgm:cxn modelId="{08138662-6F7C-43C1-99FA-BE3BD63EB524}" type="presOf" srcId="{6F3960DC-69D8-483E-98D5-29E5B7A54A57}" destId="{B46F7999-E543-4614-A9C4-34AF6E4E5152}" srcOrd="0" destOrd="0" presId="urn:microsoft.com/office/officeart/2005/8/layout/list1"/>
    <dgm:cxn modelId="{94DB0E6F-FAB9-4714-926D-FF6D22D9D6CE}" type="presOf" srcId="{0D70276A-5299-4B48-80BC-C54B63F25D12}" destId="{D47FD10C-6DC8-4D00-84E2-BEE0EF7C1820}" srcOrd="0" destOrd="0" presId="urn:microsoft.com/office/officeart/2005/8/layout/list1"/>
    <dgm:cxn modelId="{E6B64050-96D5-49EC-8B4A-B01CDE134FA6}" srcId="{995A8371-6999-41DD-8022-DBB665943810}" destId="{6F3960DC-69D8-483E-98D5-29E5B7A54A57}" srcOrd="0" destOrd="0" parTransId="{9651B02B-0E57-45DF-AFEF-084BB6F4D562}" sibTransId="{1FD4570D-19E0-4581-8AFC-B120D9EBA04B}"/>
    <dgm:cxn modelId="{7AEC7489-4CD0-4BC2-A058-38ED7F72FD8B}" srcId="{995A8371-6999-41DD-8022-DBB665943810}" destId="{0D70276A-5299-4B48-80BC-C54B63F25D12}" srcOrd="1" destOrd="0" parTransId="{18F47CCC-080C-4887-8EB7-1E64BA6962F0}" sibTransId="{3866EA3E-E4D4-4424-94FD-BB9E3DCCAB67}"/>
    <dgm:cxn modelId="{A979949F-B3EA-4B02-A5C2-14ACF0AA2389}" srcId="{0D70276A-5299-4B48-80BC-C54B63F25D12}" destId="{442258CA-7686-49F8-A4E2-FF647284298F}" srcOrd="0" destOrd="0" parTransId="{A1D09B5C-9413-48ED-BA85-6F629DCAFEA3}" sibTransId="{1F1DAE2A-E245-4201-A2F5-74DEF9B06B85}"/>
    <dgm:cxn modelId="{9B074ACC-F615-4B4E-A94C-5A587D00279D}" srcId="{6F3960DC-69D8-483E-98D5-29E5B7A54A57}" destId="{9D9648A5-6E2F-453B-A473-8FF569C742BF}" srcOrd="1" destOrd="0" parTransId="{6D7CC9E8-C231-4D49-9C0A-FD3E7DB45A17}" sibTransId="{BDCCE6A8-6ED8-4D7D-AE55-42DAA725E9A7}"/>
    <dgm:cxn modelId="{DC36BBEA-66F0-413D-B5C8-9AE76F22F88E}" type="presOf" srcId="{6F3960DC-69D8-483E-98D5-29E5B7A54A57}" destId="{1080FBD2-782B-407B-9F8B-A1DEC20FC833}" srcOrd="1" destOrd="0" presId="urn:microsoft.com/office/officeart/2005/8/layout/list1"/>
    <dgm:cxn modelId="{D7B3F3F5-E7B5-4BD8-B610-A509D2BD1D49}" srcId="{6F3960DC-69D8-483E-98D5-29E5B7A54A57}" destId="{57CB2834-B100-4070-860D-FC8B56AF0E1C}" srcOrd="0" destOrd="0" parTransId="{C0D77EF1-64F8-4F0A-B4CF-756FB186A75E}" sibTransId="{B18840BB-EB63-4F2C-94C4-A2112CBAC522}"/>
    <dgm:cxn modelId="{9A4C81F6-41FF-45FF-869F-6C867EC08BD4}" type="presOf" srcId="{57CB2834-B100-4070-860D-FC8B56AF0E1C}" destId="{8A739865-2E0E-48B0-8561-3CA99E1FF9D4}" srcOrd="0" destOrd="0" presId="urn:microsoft.com/office/officeart/2005/8/layout/list1"/>
    <dgm:cxn modelId="{50F324FB-9478-4FB7-A216-BB3BB51E1A62}" type="presOf" srcId="{995A8371-6999-41DD-8022-DBB665943810}" destId="{3F327256-47B9-4B79-A2A7-7DFE89246A60}" srcOrd="0" destOrd="0" presId="urn:microsoft.com/office/officeart/2005/8/layout/list1"/>
    <dgm:cxn modelId="{B4133BE3-4090-49FE-A279-9896DD41EC1C}" type="presParOf" srcId="{3F327256-47B9-4B79-A2A7-7DFE89246A60}" destId="{2D89C50C-373C-4C0A-9A8C-9E20ABEF7EEB}" srcOrd="0" destOrd="0" presId="urn:microsoft.com/office/officeart/2005/8/layout/list1"/>
    <dgm:cxn modelId="{D67490E2-3BD0-4032-8154-8CB86D6F417C}" type="presParOf" srcId="{2D89C50C-373C-4C0A-9A8C-9E20ABEF7EEB}" destId="{B46F7999-E543-4614-A9C4-34AF6E4E5152}" srcOrd="0" destOrd="0" presId="urn:microsoft.com/office/officeart/2005/8/layout/list1"/>
    <dgm:cxn modelId="{11C15F1A-3869-4DA2-836E-9F76E1DC10EF}" type="presParOf" srcId="{2D89C50C-373C-4C0A-9A8C-9E20ABEF7EEB}" destId="{1080FBD2-782B-407B-9F8B-A1DEC20FC833}" srcOrd="1" destOrd="0" presId="urn:microsoft.com/office/officeart/2005/8/layout/list1"/>
    <dgm:cxn modelId="{ADAE4370-8561-408E-B75B-0F0538B247CA}" type="presParOf" srcId="{3F327256-47B9-4B79-A2A7-7DFE89246A60}" destId="{D4A5EA5D-D40D-41C5-98FB-3D7BF4F5AC65}" srcOrd="1" destOrd="0" presId="urn:microsoft.com/office/officeart/2005/8/layout/list1"/>
    <dgm:cxn modelId="{385E82A8-AFC8-4EA7-B367-67A5338D3E13}" type="presParOf" srcId="{3F327256-47B9-4B79-A2A7-7DFE89246A60}" destId="{8A739865-2E0E-48B0-8561-3CA99E1FF9D4}" srcOrd="2" destOrd="0" presId="urn:microsoft.com/office/officeart/2005/8/layout/list1"/>
    <dgm:cxn modelId="{DC2D602B-235E-40D5-9A72-336F7AD3C6B4}" type="presParOf" srcId="{3F327256-47B9-4B79-A2A7-7DFE89246A60}" destId="{05480AAC-03FD-475A-857C-F2D949DE4C61}" srcOrd="3" destOrd="0" presId="urn:microsoft.com/office/officeart/2005/8/layout/list1"/>
    <dgm:cxn modelId="{5E17FF05-DAF9-4423-AF1C-000C3F0108F3}" type="presParOf" srcId="{3F327256-47B9-4B79-A2A7-7DFE89246A60}" destId="{3E951019-7B32-4493-BBC3-D4AF51483383}" srcOrd="4" destOrd="0" presId="urn:microsoft.com/office/officeart/2005/8/layout/list1"/>
    <dgm:cxn modelId="{F2BDA7BA-46F8-4AD1-A7F6-07F83004DDF5}" type="presParOf" srcId="{3E951019-7B32-4493-BBC3-D4AF51483383}" destId="{D47FD10C-6DC8-4D00-84E2-BEE0EF7C1820}" srcOrd="0" destOrd="0" presId="urn:microsoft.com/office/officeart/2005/8/layout/list1"/>
    <dgm:cxn modelId="{B2FA321C-3A97-47A3-B38D-E42F553FA173}" type="presParOf" srcId="{3E951019-7B32-4493-BBC3-D4AF51483383}" destId="{FEB2E258-6709-4AD9-B479-DBDC87D2A941}" srcOrd="1" destOrd="0" presId="urn:microsoft.com/office/officeart/2005/8/layout/list1"/>
    <dgm:cxn modelId="{2E38F273-761A-4C9D-9C59-B323CDD107EE}" type="presParOf" srcId="{3F327256-47B9-4B79-A2A7-7DFE89246A60}" destId="{97F714D4-2663-4E32-87F1-8977292AFEE6}" srcOrd="5" destOrd="0" presId="urn:microsoft.com/office/officeart/2005/8/layout/list1"/>
    <dgm:cxn modelId="{7D8B5B0A-B337-47D2-8852-3A2A72568C16}" type="presParOf" srcId="{3F327256-47B9-4B79-A2A7-7DFE89246A60}" destId="{58E871F9-5E79-48AC-8F36-51A0CEE94E8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39865-2E0E-48B0-8561-3CA99E1FF9D4}">
      <dsp:nvSpPr>
        <dsp:cNvPr id="0" name=""/>
        <dsp:cNvSpPr/>
      </dsp:nvSpPr>
      <dsp:spPr>
        <a:xfrm>
          <a:off x="0" y="628343"/>
          <a:ext cx="626364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833120" rIns="486128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Hardvérová</a:t>
          </a:r>
          <a:endParaRPr lang="sk-SK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Softvérová</a:t>
          </a:r>
          <a:endParaRPr lang="sk-SK" sz="4000" kern="1200"/>
        </a:p>
      </dsp:txBody>
      <dsp:txXfrm>
        <a:off x="0" y="628343"/>
        <a:ext cx="6263640" cy="2331000"/>
      </dsp:txXfrm>
    </dsp:sp>
    <dsp:sp modelId="{1080FBD2-782B-407B-9F8B-A1DEC20FC833}">
      <dsp:nvSpPr>
        <dsp:cNvPr id="0" name=""/>
        <dsp:cNvSpPr/>
      </dsp:nvSpPr>
      <dsp:spPr>
        <a:xfrm>
          <a:off x="313182" y="37943"/>
          <a:ext cx="4384548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Úplná virtualizácia</a:t>
          </a:r>
          <a:endParaRPr lang="sk-SK" sz="4000" kern="1200"/>
        </a:p>
      </dsp:txBody>
      <dsp:txXfrm>
        <a:off x="370824" y="95585"/>
        <a:ext cx="4269264" cy="1065516"/>
      </dsp:txXfrm>
    </dsp:sp>
    <dsp:sp modelId="{58E871F9-5E79-48AC-8F36-51A0CEE94E8F}">
      <dsp:nvSpPr>
        <dsp:cNvPr id="0" name=""/>
        <dsp:cNvSpPr/>
      </dsp:nvSpPr>
      <dsp:spPr>
        <a:xfrm>
          <a:off x="0" y="3765744"/>
          <a:ext cx="626364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833120" rIns="486128" bIns="28448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Kontainerizácia</a:t>
          </a:r>
          <a:endParaRPr lang="sk-SK" sz="4000" kern="1200"/>
        </a:p>
      </dsp:txBody>
      <dsp:txXfrm>
        <a:off x="0" y="3765744"/>
        <a:ext cx="6263640" cy="1701000"/>
      </dsp:txXfrm>
    </dsp:sp>
    <dsp:sp modelId="{FEB2E258-6709-4AD9-B479-DBDC87D2A941}">
      <dsp:nvSpPr>
        <dsp:cNvPr id="0" name=""/>
        <dsp:cNvSpPr/>
      </dsp:nvSpPr>
      <dsp:spPr>
        <a:xfrm>
          <a:off x="313182" y="3175344"/>
          <a:ext cx="4384548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Para virtualizácia</a:t>
          </a:r>
          <a:endParaRPr lang="sk-SK" sz="4000" kern="1200"/>
        </a:p>
      </dsp:txBody>
      <dsp:txXfrm>
        <a:off x="370824" y="3232986"/>
        <a:ext cx="4269264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1A1AE-9F34-4BB5-8DCD-14B7B3EB79AD}" type="datetimeFigureOut">
              <a:rPr lang="sk-SK"/>
              <a:t>10.12.2019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904C1-6D4C-41A1-8077-925CDD83A64C}" type="slidenum">
              <a:rPr lang="sk-SK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520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 je to </a:t>
            </a:r>
            <a:r>
              <a:rPr lang="en-US" dirty="0" err="1">
                <a:cs typeface="Calibri"/>
              </a:rPr>
              <a:t>virtualizacia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/>
              <a:t>simply abstraction of underlying hardware resources = it gives the ability to allow one physical machine to serve more virtual machines or resources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04C1-6D4C-41A1-8077-925CDD83A64C}" type="slidenum">
              <a:rPr lang="sk-SK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068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Je ich </a:t>
            </a:r>
            <a:r>
              <a:rPr lang="en-US" dirty="0" err="1">
                <a:cs typeface="Calibri"/>
              </a:rPr>
              <a:t>viacero</a:t>
            </a:r>
          </a:p>
          <a:p>
            <a:r>
              <a:rPr lang="en-US" dirty="0">
                <a:cs typeface="Calibri"/>
              </a:rPr>
              <a:t>Toto </a:t>
            </a:r>
            <a:r>
              <a:rPr lang="en-US" dirty="0" err="1">
                <a:cs typeface="Calibri"/>
              </a:rPr>
              <a:t>rozdelenie</a:t>
            </a:r>
            <a:r>
              <a:rPr lang="en-US" dirty="0">
                <a:cs typeface="Calibri"/>
              </a:rPr>
              <a:t> sa </a:t>
            </a:r>
            <a:r>
              <a:rPr lang="en-US" dirty="0" err="1">
                <a:cs typeface="Calibri"/>
              </a:rPr>
              <a:t>zameriava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primarne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zaobchadzania</a:t>
            </a:r>
            <a:r>
              <a:rPr lang="en-US" dirty="0">
                <a:cs typeface="Calibri"/>
              </a:rPr>
              <a:t> s host hardware</a:t>
            </a:r>
          </a:p>
          <a:p>
            <a:r>
              <a:rPr lang="en-US" dirty="0">
                <a:cs typeface="Calibri"/>
              </a:rPr>
              <a:t>Full virtualization</a:t>
            </a:r>
            <a:endParaRPr lang="en-US" dirty="0"/>
          </a:p>
          <a:p>
            <a:r>
              <a:rPr lang="en-US" dirty="0">
                <a:cs typeface="Calibri"/>
              </a:rPr>
              <a:t>Para virtualization</a:t>
            </a:r>
          </a:p>
          <a:p>
            <a:r>
              <a:rPr lang="en-US" dirty="0" err="1">
                <a:cs typeface="Calibri"/>
              </a:rPr>
              <a:t>Definicia</a:t>
            </a:r>
            <a:endParaRPr lang="en-US" dirty="0">
              <a:cs typeface="Calibri"/>
            </a:endParaRPr>
          </a:p>
          <a:p>
            <a:r>
              <a:rPr lang="en-US" dirty="0"/>
              <a:t>The </a:t>
            </a:r>
            <a:r>
              <a:rPr lang="en-US" dirty="0" err="1"/>
              <a:t>hypevisor</a:t>
            </a:r>
            <a:r>
              <a:rPr lang="en-US" dirty="0"/>
              <a:t> layer is operating</a:t>
            </a:r>
            <a:endParaRPr lang="en-US" dirty="0">
              <a:cs typeface="Calibri"/>
            </a:endParaRPr>
          </a:p>
          <a:p>
            <a:r>
              <a:rPr lang="en-US" dirty="0"/>
              <a:t>directly over the underlying hardware on the host machine. It means, that the hypervisor simulates the hardware</a:t>
            </a:r>
            <a:endParaRPr lang="en-US" dirty="0">
              <a:cs typeface="Calibri"/>
            </a:endParaRPr>
          </a:p>
          <a:p>
            <a:r>
              <a:rPr lang="en-US" dirty="0"/>
              <a:t>resources and allows unchanged operating system being run</a:t>
            </a:r>
            <a:endParaRPr lang="en-US" dirty="0">
              <a:cs typeface="Calibri"/>
            </a:endParaRPr>
          </a:p>
          <a:p>
            <a:r>
              <a:rPr lang="en-US" dirty="0"/>
              <a:t>in isolated layer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04C1-6D4C-41A1-8077-925CDD83A64C}" type="slidenum">
              <a:rPr lang="sk-SK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722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Obrazky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vysvetlit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jednoduchosti</a:t>
            </a:r>
            <a:r>
              <a:rPr lang="en-US" dirty="0">
                <a:cs typeface="Calibri"/>
              </a:rPr>
              <a:t> o co v </a:t>
            </a:r>
            <a:r>
              <a:rPr lang="en-US" dirty="0" err="1">
                <a:cs typeface="Calibri"/>
              </a:rPr>
              <a:t>ktorom</a:t>
            </a:r>
            <a:r>
              <a:rPr lang="en-US" dirty="0">
                <a:cs typeface="Calibri"/>
              </a:rPr>
              <a:t> type ide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04C1-6D4C-41A1-8077-925CDD83A64C}" type="slidenum">
              <a:rPr lang="sk-SK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8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Preco? </a:t>
            </a:r>
            <a:r>
              <a:rPr lang="en-US" dirty="0" err="1">
                <a:cs typeface="Calibri"/>
              </a:rPr>
              <a:t>Narocny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resource</a:t>
            </a:r>
          </a:p>
          <a:p>
            <a:r>
              <a:rPr lang="en-US" dirty="0">
                <a:cs typeface="Calibri"/>
              </a:rPr>
              <a:t>Ake </a:t>
            </a:r>
            <a:r>
              <a:rPr lang="en-US" dirty="0" err="1">
                <a:cs typeface="Calibri"/>
              </a:rPr>
              <a:t>konfiguracie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04C1-6D4C-41A1-8077-925CDD83A64C}" type="slidenum">
              <a:rPr lang="sk-SK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240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Opisat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ako</a:t>
            </a:r>
            <a:r>
              <a:rPr lang="en-US" dirty="0">
                <a:cs typeface="Calibri"/>
              </a:rPr>
              <a:t> sa to </a:t>
            </a:r>
            <a:r>
              <a:rPr lang="en-US" dirty="0" err="1">
                <a:cs typeface="Calibri"/>
              </a:rPr>
              <a:t>vykonavalo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jednotlivych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typoch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akom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prostredi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04C1-6D4C-41A1-8077-925CDD83A64C}" type="slidenum">
              <a:rPr lang="sk-SK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62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10.12.2019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>
                <a:cs typeface="Calibri Light"/>
              </a:rPr>
              <a:t>Výkonnostné testy rôznych typov virtualizácií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506278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sk-SK" dirty="0">
              <a:cs typeface="Calibri"/>
            </a:endParaRPr>
          </a:p>
          <a:p>
            <a:endParaRPr lang="sk-SK" dirty="0">
              <a:cs typeface="Calibri"/>
            </a:endParaRPr>
          </a:p>
          <a:p>
            <a:pPr algn="l"/>
            <a:r>
              <a:rPr lang="sk-SK" dirty="0">
                <a:cs typeface="Calibri"/>
              </a:rPr>
              <a:t>Ján </a:t>
            </a:r>
            <a:r>
              <a:rPr lang="sk-SK" dirty="0" err="1">
                <a:cs typeface="Calibri"/>
              </a:rPr>
              <a:t>Nemčík</a:t>
            </a:r>
          </a:p>
          <a:p>
            <a:pPr algn="l"/>
            <a:r>
              <a:rPr lang="sk-SK">
                <a:cs typeface="Calibri"/>
              </a:rPr>
              <a:t>12.12.2019</a:t>
            </a: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DDC843-17EC-4AC6-80F3-1805690BB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cs typeface="Calibri Light"/>
              </a:rPr>
              <a:t>Ďakujem za pozornosť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73248A-E67B-4541-977A-135E002EE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756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9" descr="Obrázok, na ktorom je počítač, stôl, monitor, myš&#10;&#10;Popis vygenerovaný s veľmi vysokou spoľahlivosťou">
            <a:extLst>
              <a:ext uri="{FF2B5EF4-FFF2-40B4-BE49-F238E27FC236}">
                <a16:creationId xmlns:a16="http://schemas.microsoft.com/office/drawing/2014/main" id="{A69210D2-70A9-4874-8288-FBD4FCC81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7D88B6-2F04-4ECB-8AE8-81FDD51B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Virtualizácia</a:t>
            </a:r>
            <a:endParaRPr lang="en-US" dirty="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9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28729A-4FD1-4C70-8A9A-CE2CD4B9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sk-SK">
                <a:cs typeface="Calibri Light"/>
              </a:rPr>
              <a:t>Typy virtualizácií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447899E-BD22-4454-B15C-22BD101F5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183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id="{DB4B1A7D-A2BE-48AD-8037-0FF5313A04E0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3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6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B15DAAB0-FDF8-40DF-828F-53F2C0759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05" y="279241"/>
            <a:ext cx="3989070" cy="4446905"/>
          </a:xfrm>
        </p:spPr>
      </p:pic>
      <p:pic>
        <p:nvPicPr>
          <p:cNvPr id="6" name="Obrázok 6" descr="Obrázok, na ktorom je snímka obrazovky, ulica, mesto&#10;&#10;Popis vygenerovaný s veľmi vysokou spoľahlivosťou">
            <a:extLst>
              <a:ext uri="{FF2B5EF4-FFF2-40B4-BE49-F238E27FC236}">
                <a16:creationId xmlns:a16="http://schemas.microsoft.com/office/drawing/2014/main" id="{958C1390-5C43-4FF6-B7DB-F04A20F13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20" y="332066"/>
            <a:ext cx="4043680" cy="2922349"/>
          </a:xfrm>
          <a:prstGeom prst="rect">
            <a:avLst/>
          </a:prstGeom>
        </p:spPr>
      </p:pic>
      <p:pic>
        <p:nvPicPr>
          <p:cNvPr id="8" name="Obrázok 8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01E068F6-4127-4F1D-888F-E9474CDD6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320" y="372005"/>
            <a:ext cx="3667760" cy="2700230"/>
          </a:xfrm>
          <a:prstGeom prst="rect">
            <a:avLst/>
          </a:prstGeom>
        </p:spPr>
      </p:pic>
      <p:pic>
        <p:nvPicPr>
          <p:cNvPr id="10" name="Obrázok 10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07635DF0-C944-420B-A8BD-30EAEAB41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280" y="3589270"/>
            <a:ext cx="3606800" cy="2544579"/>
          </a:xfrm>
          <a:prstGeom prst="rect">
            <a:avLst/>
          </a:prstGeom>
        </p:spPr>
      </p:pic>
      <p:pic>
        <p:nvPicPr>
          <p:cNvPr id="12" name="Obrázok 12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BA5777EA-D629-4924-B555-AAEC8F52DF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6400" y="3689652"/>
            <a:ext cx="4338320" cy="2140616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59497200-6DA2-4C7A-9722-C0AEDF4B6539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4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80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DA284E-E76E-4F75-8981-514122D2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cs typeface="Calibri Light"/>
              </a:rPr>
              <a:t>Definícia výkonnostného testu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70CC4E-4AE5-491F-A980-7CF7C996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 err="1">
                <a:cs typeface="Calibri"/>
              </a:rPr>
              <a:t>Build</a:t>
            </a:r>
            <a:r>
              <a:rPr lang="sk-SK" dirty="0">
                <a:cs typeface="Calibri"/>
              </a:rPr>
              <a:t> Linux </a:t>
            </a:r>
            <a:r>
              <a:rPr lang="sk-SK" dirty="0" err="1">
                <a:cs typeface="Calibri"/>
              </a:rPr>
              <a:t>kernel</a:t>
            </a:r>
            <a:r>
              <a:rPr lang="sk-SK" dirty="0">
                <a:cs typeface="Calibri"/>
              </a:rPr>
              <a:t>-u</a:t>
            </a:r>
          </a:p>
          <a:p>
            <a:r>
              <a:rPr lang="sk-SK" dirty="0">
                <a:cs typeface="Calibri"/>
              </a:rPr>
              <a:t>Meranie celkového času </a:t>
            </a:r>
            <a:r>
              <a:rPr lang="sk-SK" dirty="0" err="1">
                <a:cs typeface="Calibri"/>
              </a:rPr>
              <a:t>build</a:t>
            </a:r>
            <a:r>
              <a:rPr lang="sk-SK" dirty="0">
                <a:cs typeface="Calibri"/>
              </a:rPr>
              <a:t>-u</a:t>
            </a:r>
          </a:p>
          <a:p>
            <a:r>
              <a:rPr lang="sk-SK" dirty="0">
                <a:cs typeface="Calibri"/>
              </a:rPr>
              <a:t>Spúšťanie nad rôznymi konfiguráciami</a:t>
            </a:r>
          </a:p>
          <a:p>
            <a:r>
              <a:rPr lang="sk-SK" dirty="0">
                <a:cs typeface="Calibri"/>
              </a:rPr>
              <a:t>Porovnanie jednotlivých časov a záťaže na systém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D955820-4189-42BB-A081-455083A86666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5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2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9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1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07F5F77-EA1E-4147-BFBD-35B71B37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 err="1">
                <a:solidFill>
                  <a:srgbClr val="000000"/>
                </a:solidFill>
              </a:rPr>
              <a:t>Vykonanie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err="1">
                <a:solidFill>
                  <a:srgbClr val="000000"/>
                </a:solidFill>
              </a:rPr>
              <a:t>testu</a:t>
            </a:r>
          </a:p>
        </p:txBody>
      </p:sp>
      <p:sp>
        <p:nvSpPr>
          <p:cNvPr id="37" name="Content Placeholder 26">
            <a:extLst>
              <a:ext uri="{FF2B5EF4-FFF2-40B4-BE49-F238E27FC236}">
                <a16:creationId xmlns:a16="http://schemas.microsoft.com/office/drawing/2014/main" id="{1513246E-C107-459F-B671-22568533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cs typeface="Calibri"/>
              </a:rPr>
              <a:t>Prostredie</a:t>
            </a:r>
            <a:r>
              <a:rPr lang="en-US" sz="2000" dirty="0">
                <a:solidFill>
                  <a:srgbClr val="000000"/>
                </a:solidFill>
                <a:cs typeface="Calibri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Kernel 4.19.80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ODROID X2</a:t>
            </a:r>
            <a:endParaRPr lang="en-US" sz="2000" dirty="0">
              <a:solidFill>
                <a:srgbClr val="000000"/>
              </a:solidFill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Debian 10</a:t>
            </a:r>
          </a:p>
        </p:txBody>
      </p:sp>
      <p:sp>
        <p:nvSpPr>
          <p:cNvPr id="39" name="Oval 33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Obrázok 19" descr="Obrázok, na ktorom je kreslenie&#10;&#10;Popis vygenerovaný s veľmi vysokou spoľahlivosťou">
            <a:extLst>
              <a:ext uri="{FF2B5EF4-FFF2-40B4-BE49-F238E27FC236}">
                <a16:creationId xmlns:a16="http://schemas.microsoft.com/office/drawing/2014/main" id="{E61D6879-A18E-4FAE-B75F-23DA3FA5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44" y="439813"/>
            <a:ext cx="3205839" cy="1971590"/>
          </a:xfrm>
          <a:prstGeom prst="rect">
            <a:avLst/>
          </a:prstGeom>
        </p:spPr>
      </p:pic>
      <p:pic>
        <p:nvPicPr>
          <p:cNvPr id="4" name="Obrázok 4" descr="Obrázok, na ktorom je kreslenie&#10;&#10;Popis vygenerovaný s veľmi vysokou spoľahlivosťou">
            <a:extLst>
              <a:ext uri="{FF2B5EF4-FFF2-40B4-BE49-F238E27FC236}">
                <a16:creationId xmlns:a16="http://schemas.microsoft.com/office/drawing/2014/main" id="{A7DF7196-339D-4CB4-80C5-E525AE544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813" y="3500627"/>
            <a:ext cx="1807158" cy="1563191"/>
          </a:xfrm>
          <a:prstGeom prst="rect">
            <a:avLst/>
          </a:prstGeom>
        </p:spPr>
      </p:pic>
      <p:sp>
        <p:nvSpPr>
          <p:cNvPr id="41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ázok 6" descr="Obrázok, na ktorom je hra, stôl&#10;&#10;Popis vygenerovaný s veľmi vysokou spoľahlivosťou">
            <a:extLst>
              <a:ext uri="{FF2B5EF4-FFF2-40B4-BE49-F238E27FC236}">
                <a16:creationId xmlns:a16="http://schemas.microsoft.com/office/drawing/2014/main" id="{38E73EF3-BB88-4A5A-863B-13CE9316E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568" y="5156963"/>
            <a:ext cx="2432116" cy="1368065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0B9DBED-1490-41B4-A080-23C265061E55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6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59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CEB22-2C41-4EC0-8AE2-0B8A71ED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a typeface="+mj-lt"/>
                <a:cs typeface="+mj-lt"/>
              </a:rPr>
              <a:t>Dosiahnuté výsledky</a:t>
            </a:r>
          </a:p>
        </p:txBody>
      </p:sp>
      <p:pic>
        <p:nvPicPr>
          <p:cNvPr id="4" name="Obrázok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E19D10A9-5629-4CB9-8F26-A06A6A1D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" y="1420654"/>
            <a:ext cx="6045200" cy="4023360"/>
          </a:xfrm>
        </p:spPr>
      </p:pic>
      <p:pic>
        <p:nvPicPr>
          <p:cNvPr id="6" name="Obrázok 6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08E2EE0D-F82D-47B8-B7D0-156D7DE6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407160"/>
            <a:ext cx="5974080" cy="3982720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C6CD9D1-BFDB-4C45-A6EA-E4971B939696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7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5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4F6C6-783A-421D-9CB6-BB3C92C0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 dirty="0">
                <a:cs typeface="Calibri Light"/>
              </a:rPr>
              <a:t>Dosiahnuté výsledky</a:t>
            </a:r>
            <a:endParaRPr lang="sk-SK" dirty="0"/>
          </a:p>
        </p:txBody>
      </p:sp>
      <p:pic>
        <p:nvPicPr>
          <p:cNvPr id="10" name="Obrázok 10">
            <a:extLst>
              <a:ext uri="{FF2B5EF4-FFF2-40B4-BE49-F238E27FC236}">
                <a16:creationId xmlns:a16="http://schemas.microsoft.com/office/drawing/2014/main" id="{21DBF7CA-9E6F-4CA0-870F-8F3BE3AF0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440" y="1607598"/>
            <a:ext cx="5504687" cy="3649471"/>
          </a:xfrm>
        </p:spPr>
      </p:pic>
      <p:pic>
        <p:nvPicPr>
          <p:cNvPr id="8" name="Obrázok 8">
            <a:extLst>
              <a:ext uri="{FF2B5EF4-FFF2-40B4-BE49-F238E27FC236}">
                <a16:creationId xmlns:a16="http://schemas.microsoft.com/office/drawing/2014/main" id="{1800170F-A04F-4BE1-8E39-2ADF6400C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46" b="2"/>
          <a:stretch/>
        </p:blipFill>
        <p:spPr>
          <a:xfrm>
            <a:off x="406400" y="1487721"/>
            <a:ext cx="5643880" cy="3886601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48A6DDB3-A467-4DBC-97DA-D5B0715FBD2C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8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13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3AB09F-9F69-46E6-8341-EB62C925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a typeface="+mj-lt"/>
                <a:cs typeface="+mj-lt"/>
              </a:rPr>
              <a:t>Dosiahnuté výsledky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8EF0F50C-2958-4578-ADD9-C61077594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496" y="1562894"/>
            <a:ext cx="5466080" cy="3647440"/>
          </a:xfrm>
        </p:spPr>
      </p:pic>
      <p:pic>
        <p:nvPicPr>
          <p:cNvPr id="6" name="Obrázok 6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87970F9A-67EE-442A-8639-D8DB9629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559560"/>
            <a:ext cx="5486400" cy="3647440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621A1595-34EC-4001-9CD0-2853DB2071B6}"/>
              </a:ext>
            </a:extLst>
          </p:cNvPr>
          <p:cNvSpPr txBox="1"/>
          <p:nvPr/>
        </p:nvSpPr>
        <p:spPr>
          <a:xfrm>
            <a:off x="11358880" y="6492240"/>
            <a:ext cx="833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>
                <a:cs typeface="Calibri"/>
              </a:rPr>
              <a:t>9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88751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10</Slides>
  <Notes>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Výkonnostné testy rôznych typov virtualizácií</vt:lpstr>
      <vt:lpstr>Virtualizácia</vt:lpstr>
      <vt:lpstr>Typy virtualizácií</vt:lpstr>
      <vt:lpstr>Prezentácia programu PowerPoint</vt:lpstr>
      <vt:lpstr>Definícia výkonnostného testu</vt:lpstr>
      <vt:lpstr>Vykonanie testu</vt:lpstr>
      <vt:lpstr>Dosiahnuté výsledky</vt:lpstr>
      <vt:lpstr>Dosiahnuté výsledky</vt:lpstr>
      <vt:lpstr>Dosiahnuté výsledky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406</cp:revision>
  <dcterms:created xsi:type="dcterms:W3CDTF">2019-12-04T10:50:10Z</dcterms:created>
  <dcterms:modified xsi:type="dcterms:W3CDTF">2019-12-10T17:24:12Z</dcterms:modified>
</cp:coreProperties>
</file>