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3"/>
  </p:normalViewPr>
  <p:slideViewPr>
    <p:cSldViewPr snapToGrid="0">
      <p:cViewPr varScale="1">
        <p:scale>
          <a:sx n="115" d="100"/>
          <a:sy n="115" d="100"/>
        </p:scale>
        <p:origin x="712" y="2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038828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55389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4/29/25</a:t>
            </a:fld>
            <a:endParaRPr lang="en-US"/>
          </a:p>
        </p:txBody>
      </p:sp>
      <p:sp>
        <p:nvSpPr>
          <p:cNvPr id="805418100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63349820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829903233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359276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42127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2551763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8176517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8874517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21264911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5815120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AC7780-5749-EB23-FFFA-D1660AFDFFFE}" type="slidenum">
              <a:rPr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5097796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1223495589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</a:p>
        </p:txBody>
      </p:sp>
      <p:sp>
        <p:nvSpPr>
          <p:cNvPr id="168903785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4/29/25</a:t>
            </a:fld>
            <a:endParaRPr lang="en-US"/>
          </a:p>
        </p:txBody>
      </p:sp>
      <p:sp>
        <p:nvSpPr>
          <p:cNvPr id="59275478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934747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761813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1870394016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112533386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4/29/25</a:t>
            </a:fld>
            <a:endParaRPr lang="en-US"/>
          </a:p>
        </p:txBody>
      </p:sp>
      <p:sp>
        <p:nvSpPr>
          <p:cNvPr id="206796278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845877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9439749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115297171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109597050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4/29/25</a:t>
            </a:fld>
            <a:endParaRPr lang="en-US"/>
          </a:p>
        </p:txBody>
      </p:sp>
      <p:sp>
        <p:nvSpPr>
          <p:cNvPr id="133163520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8212349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495816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189050476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1682658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4/29/25</a:t>
            </a:fld>
            <a:endParaRPr lang="en-US"/>
          </a:p>
        </p:txBody>
      </p:sp>
      <p:sp>
        <p:nvSpPr>
          <p:cNvPr id="144036999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3263588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1067149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194536048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62837083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4/29/25</a:t>
            </a:fld>
            <a:endParaRPr lang="en-US"/>
          </a:p>
        </p:txBody>
      </p:sp>
      <p:sp>
        <p:nvSpPr>
          <p:cNvPr id="115674210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4143082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834100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51722643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1377967001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1091581041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4/29/25</a:t>
            </a:fld>
            <a:endParaRPr lang="en-US"/>
          </a:p>
        </p:txBody>
      </p:sp>
      <p:sp>
        <p:nvSpPr>
          <p:cNvPr id="1228715470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64273562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6002155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133561009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66615491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84772284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39160757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1732001279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4/29/25</a:t>
            </a:fld>
            <a:endParaRPr lang="en-US"/>
          </a:p>
        </p:txBody>
      </p:sp>
      <p:sp>
        <p:nvSpPr>
          <p:cNvPr id="369822835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2837896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526678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2003327545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4/29/25</a:t>
            </a:fld>
            <a:endParaRPr lang="en-US"/>
          </a:p>
        </p:txBody>
      </p:sp>
      <p:sp>
        <p:nvSpPr>
          <p:cNvPr id="2075587166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3754144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849946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4/29/25</a:t>
            </a:fld>
            <a:endParaRPr lang="en-US"/>
          </a:p>
        </p:txBody>
      </p:sp>
      <p:sp>
        <p:nvSpPr>
          <p:cNvPr id="1224497885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0817223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445509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412636081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1581839786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881386912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4/29/25</a:t>
            </a:fld>
            <a:endParaRPr lang="en-US"/>
          </a:p>
        </p:txBody>
      </p:sp>
      <p:sp>
        <p:nvSpPr>
          <p:cNvPr id="516295809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7792686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7147319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1001908639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</a:p>
        </p:txBody>
      </p:sp>
      <p:sp>
        <p:nvSpPr>
          <p:cNvPr id="854812497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67572261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4/29/25</a:t>
            </a:fld>
            <a:endParaRPr lang="en-US"/>
          </a:p>
        </p:txBody>
      </p:sp>
      <p:sp>
        <p:nvSpPr>
          <p:cNvPr id="578711599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99433941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7961385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3919923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1865973045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4/29/25</a:t>
            </a:fld>
            <a:endParaRPr lang="en-US"/>
          </a:p>
        </p:txBody>
      </p:sp>
      <p:sp>
        <p:nvSpPr>
          <p:cNvPr id="1350615584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41040444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7237178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Testing Title 012233</a:t>
            </a:r>
            <a:endParaRPr lang="en-US" dirty="0"/>
          </a:p>
        </p:txBody>
      </p:sp>
      <p:sp>
        <p:nvSpPr>
          <p:cNvPr id="190493196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Description of first slide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A635C-2E54-5AAF-8240-3882ADEAE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48" y="3782433"/>
            <a:ext cx="1973301" cy="26310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119254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SECOND SLIDE 02 02</a:t>
            </a:r>
          </a:p>
        </p:txBody>
      </p:sp>
      <p:sp>
        <p:nvSpPr>
          <p:cNvPr id="91540614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t>testing this description of slide 02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</Words>
  <Application>Microsoft Macintosh PowerPoint</Application>
  <PresentationFormat>Widescreen</PresentationFormat>
  <Paragraphs>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Testing Title 012233</vt:lpstr>
      <vt:lpstr>SECOND SLIDE 02 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Title 012233</dc:title>
  <dc:creator/>
  <cp:lastModifiedBy>Jan Nemecek</cp:lastModifiedBy>
  <cp:revision>9</cp:revision>
  <dcterms:modified xsi:type="dcterms:W3CDTF">2025-04-29T08:33:51Z</dcterms:modified>
</cp:coreProperties>
</file>